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6.xml" ContentType="application/vnd.openxmlformats-officedocument.them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4"/>
    <p:sldMasterId id="2147483685" r:id="rId5"/>
    <p:sldMasterId id="2147483689" r:id="rId6"/>
    <p:sldMasterId id="2147483694" r:id="rId7"/>
    <p:sldMasterId id="2147483699" r:id="rId8"/>
    <p:sldMasterId id="2147483705" r:id="rId9"/>
    <p:sldMasterId id="2147483742" r:id="rId10"/>
  </p:sldMasterIdLst>
  <p:notesMasterIdLst>
    <p:notesMasterId r:id="rId18"/>
  </p:notesMasterIdLst>
  <p:sldIdLst>
    <p:sldId id="287" r:id="rId11"/>
    <p:sldId id="325" r:id="rId12"/>
    <p:sldId id="328" r:id="rId13"/>
    <p:sldId id="321" r:id="rId14"/>
    <p:sldId id="327" r:id="rId15"/>
    <p:sldId id="322" r:id="rId16"/>
    <p:sldId id="329" r:id="rId17"/>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A4254EF-9F4E-4CF8-93E0-694719C0E7B6}">
          <p14:sldIdLst>
            <p14:sldId id="287"/>
            <p14:sldId id="325"/>
            <p14:sldId id="328"/>
            <p14:sldId id="321"/>
            <p14:sldId id="327"/>
            <p14:sldId id="322"/>
            <p14:sldId id="32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aqashussain" initials="w" lastIdx="1" clrIdx="0"/>
  <p:cmAuthor id="1" name="nicolaimrie" initials="NI" lastIdx="9"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78" autoAdjust="0"/>
    <p:restoredTop sz="84887" autoAdjust="0"/>
  </p:normalViewPr>
  <p:slideViewPr>
    <p:cSldViewPr>
      <p:cViewPr>
        <p:scale>
          <a:sx n="100" d="100"/>
          <a:sy n="100" d="100"/>
        </p:scale>
        <p:origin x="552"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76050B-7387-4923-91EC-EB625733ED3E}"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GB"/>
        </a:p>
      </dgm:t>
    </dgm:pt>
    <dgm:pt modelId="{945A93FA-91FE-4523-9243-16E8AFA868CD}">
      <dgm:prSet>
        <dgm:style>
          <a:lnRef idx="2">
            <a:schemeClr val="accent1"/>
          </a:lnRef>
          <a:fillRef idx="1">
            <a:schemeClr val="lt1"/>
          </a:fillRef>
          <a:effectRef idx="0">
            <a:schemeClr val="accent1"/>
          </a:effectRef>
          <a:fontRef idx="minor">
            <a:schemeClr val="dk1"/>
          </a:fontRef>
        </dgm:style>
      </dgm:prSet>
      <dgm:spPr/>
      <dgm:t>
        <a:bodyPr/>
        <a:lstStyle/>
        <a:p>
          <a:pPr marL="0" indent="0">
            <a:buNone/>
          </a:pPr>
          <a:r>
            <a:rPr lang="en-GB" dirty="0"/>
            <a:t>Privileged access to confidential TfL data and information normally only available </a:t>
          </a:r>
          <a:br>
            <a:rPr lang="en-GB" dirty="0"/>
          </a:br>
          <a:r>
            <a:rPr lang="en-GB" dirty="0"/>
            <a:t>to TfL staff</a:t>
          </a:r>
          <a:br>
            <a:rPr lang="en-GB" dirty="0"/>
          </a:br>
          <a:endParaRPr lang="en-GB" dirty="0"/>
        </a:p>
      </dgm:t>
    </dgm:pt>
    <dgm:pt modelId="{9A653154-7BEB-46B7-9AE8-D38EFC6385EF}" type="parTrans" cxnId="{7262C6A2-7948-4483-8B33-FB7A52DADF8F}">
      <dgm:prSet/>
      <dgm:spPr/>
      <dgm:t>
        <a:bodyPr/>
        <a:lstStyle/>
        <a:p>
          <a:endParaRPr lang="en-GB"/>
        </a:p>
      </dgm:t>
    </dgm:pt>
    <dgm:pt modelId="{74F3E06B-147B-4BA5-BB30-EC236E9EC326}" type="sibTrans" cxnId="{7262C6A2-7948-4483-8B33-FB7A52DADF8F}">
      <dgm:prSet/>
      <dgm:spPr/>
      <dgm:t>
        <a:bodyPr/>
        <a:lstStyle/>
        <a:p>
          <a:endParaRPr lang="en-GB"/>
        </a:p>
      </dgm:t>
    </dgm:pt>
    <dgm:pt modelId="{5BAE0989-456D-4FA1-A327-A202EC56BE33}">
      <dgm:prSet>
        <dgm:style>
          <a:lnRef idx="2">
            <a:schemeClr val="accent1"/>
          </a:lnRef>
          <a:fillRef idx="1">
            <a:schemeClr val="lt1"/>
          </a:fillRef>
          <a:effectRef idx="0">
            <a:schemeClr val="accent1"/>
          </a:effectRef>
          <a:fontRef idx="minor">
            <a:schemeClr val="dk1"/>
          </a:fontRef>
        </dgm:style>
      </dgm:prSet>
      <dgm:spPr/>
      <dgm:t>
        <a:bodyPr/>
        <a:lstStyle/>
        <a:p>
          <a:pPr marL="0">
            <a:buNone/>
          </a:pPr>
          <a:r>
            <a:rPr lang="en-GB" b="1" dirty="0"/>
            <a:t>SMEs</a:t>
          </a:r>
        </a:p>
      </dgm:t>
    </dgm:pt>
    <dgm:pt modelId="{38113F68-CEA5-4CA9-AEDD-64599902DF7A}" type="parTrans" cxnId="{0D5789CC-2526-4462-879D-7AB729C669FD}">
      <dgm:prSet/>
      <dgm:spPr/>
      <dgm:t>
        <a:bodyPr/>
        <a:lstStyle/>
        <a:p>
          <a:endParaRPr lang="en-GB"/>
        </a:p>
      </dgm:t>
    </dgm:pt>
    <dgm:pt modelId="{4D044CD8-AFAE-4D11-83F1-743CCE8EE8C4}" type="sibTrans" cxnId="{0D5789CC-2526-4462-879D-7AB729C669FD}">
      <dgm:prSet/>
      <dgm:spPr/>
      <dgm:t>
        <a:bodyPr/>
        <a:lstStyle/>
        <a:p>
          <a:endParaRPr lang="en-GB"/>
        </a:p>
      </dgm:t>
    </dgm:pt>
    <dgm:pt modelId="{AE30A5B8-6DFF-4F82-929F-DC1533BA729D}">
      <dgm:prSet custT="1">
        <dgm:style>
          <a:lnRef idx="2">
            <a:schemeClr val="accent1"/>
          </a:lnRef>
          <a:fillRef idx="1">
            <a:schemeClr val="lt1"/>
          </a:fillRef>
          <a:effectRef idx="0">
            <a:schemeClr val="accent1"/>
          </a:effectRef>
          <a:fontRef idx="minor">
            <a:schemeClr val="dk1"/>
          </a:fontRef>
        </dgm:style>
      </dgm:prSet>
      <dgm:spPr>
        <a:ln/>
      </dgm:spPr>
      <dgm:t>
        <a:bodyPr spcFirstLastPara="0" vert="horz" wrap="square" lIns="107950" tIns="0" rIns="107138" bIns="0" numCol="1" spcCol="1270" anchor="t" anchorCtr="0"/>
        <a:lstStyle/>
        <a:p>
          <a:pPr marL="0" lvl="0" indent="0" algn="l" defTabSz="755650">
            <a:lnSpc>
              <a:spcPct val="90000"/>
            </a:lnSpc>
            <a:spcBef>
              <a:spcPct val="0"/>
            </a:spcBef>
            <a:spcAft>
              <a:spcPct val="35000"/>
            </a:spcAft>
            <a:buNone/>
          </a:pPr>
          <a:r>
            <a:rPr lang="en-GB" sz="1700" b="1" kern="1200" dirty="0">
              <a:solidFill>
                <a:srgbClr val="000000"/>
              </a:solidFill>
              <a:latin typeface="Arial"/>
              <a:ea typeface="+mn-ea"/>
              <a:cs typeface="+mn-cs"/>
            </a:rPr>
            <a:t>Real life</a:t>
          </a:r>
        </a:p>
      </dgm:t>
    </dgm:pt>
    <dgm:pt modelId="{E0B05396-CB4F-4DC8-B7D7-42371FD5D7D6}" type="parTrans" cxnId="{50D74C86-CCC0-4824-8C5F-8F984D3C5C7C}">
      <dgm:prSet/>
      <dgm:spPr/>
      <dgm:t>
        <a:bodyPr/>
        <a:lstStyle/>
        <a:p>
          <a:endParaRPr lang="en-GB"/>
        </a:p>
      </dgm:t>
    </dgm:pt>
    <dgm:pt modelId="{5630ACE6-109F-4326-AD44-61F10AC7C81E}" type="sibTrans" cxnId="{50D74C86-CCC0-4824-8C5F-8F984D3C5C7C}">
      <dgm:prSet/>
      <dgm:spPr/>
      <dgm:t>
        <a:bodyPr/>
        <a:lstStyle/>
        <a:p>
          <a:endParaRPr lang="en-GB"/>
        </a:p>
      </dgm:t>
    </dgm:pt>
    <dgm:pt modelId="{88C5A348-CA3E-49A7-9645-D1424D7D61E8}">
      <dgm:prSet>
        <dgm:style>
          <a:lnRef idx="2">
            <a:schemeClr val="accent1"/>
          </a:lnRef>
          <a:fillRef idx="1">
            <a:schemeClr val="lt1"/>
          </a:fillRef>
          <a:effectRef idx="0">
            <a:schemeClr val="accent1"/>
          </a:effectRef>
          <a:fontRef idx="minor">
            <a:schemeClr val="dk1"/>
          </a:fontRef>
        </dgm:style>
      </dgm:prSet>
      <dgm:spPr>
        <a:ln/>
      </dgm:spPr>
      <dgm:t>
        <a:bodyPr spcFirstLastPara="0" vert="horz" wrap="square" lIns="107950" tIns="0" rIns="107138" bIns="0" numCol="1" spcCol="1270" anchor="t" anchorCtr="0"/>
        <a:lstStyle/>
        <a:p>
          <a:pPr marL="0">
            <a:buFont typeface="Arial" panose="020B0604020202020204" pitchFamily="34" charset="0"/>
            <a:buChar char="•"/>
          </a:pPr>
          <a:r>
            <a:rPr lang="en-GB" sz="1700" b="1" kern="1200" dirty="0"/>
            <a:t>Impact</a:t>
          </a:r>
        </a:p>
      </dgm:t>
    </dgm:pt>
    <dgm:pt modelId="{45B66D0D-B46F-4BBD-B9F5-4CA8BC7C3842}" type="parTrans" cxnId="{93FDBC39-FECD-4D50-B7DD-37878C2F8474}">
      <dgm:prSet/>
      <dgm:spPr/>
      <dgm:t>
        <a:bodyPr/>
        <a:lstStyle/>
        <a:p>
          <a:endParaRPr lang="en-GB"/>
        </a:p>
      </dgm:t>
    </dgm:pt>
    <dgm:pt modelId="{CAD68A5B-7305-4FED-B38A-0DC28704D155}" type="sibTrans" cxnId="{93FDBC39-FECD-4D50-B7DD-37878C2F8474}">
      <dgm:prSet/>
      <dgm:spPr/>
      <dgm:t>
        <a:bodyPr/>
        <a:lstStyle/>
        <a:p>
          <a:endParaRPr lang="en-GB"/>
        </a:p>
      </dgm:t>
    </dgm:pt>
    <dgm:pt modelId="{47934B89-74B8-45FC-B575-651EE26F6085}">
      <dgm:prSet>
        <dgm:style>
          <a:lnRef idx="2">
            <a:schemeClr val="accent1"/>
          </a:lnRef>
          <a:fillRef idx="1">
            <a:schemeClr val="lt1"/>
          </a:fillRef>
          <a:effectRef idx="0">
            <a:schemeClr val="accent1"/>
          </a:effectRef>
          <a:fontRef idx="minor">
            <a:schemeClr val="dk1"/>
          </a:fontRef>
        </dgm:style>
      </dgm:prSet>
      <dgm:spPr>
        <a:ln/>
      </dgm:spPr>
      <dgm:t>
        <a:bodyPr spcFirstLastPara="0" vert="horz" wrap="square" lIns="107950" tIns="0" rIns="107138" bIns="0" numCol="1" spcCol="1270" anchor="t" anchorCtr="0"/>
        <a:lstStyle/>
        <a:p>
          <a:pPr marL="0">
            <a:buNone/>
          </a:pPr>
          <a:r>
            <a:rPr lang="en-GB" sz="1700" b="1" kern="1200" dirty="0"/>
            <a:t>Test-bed</a:t>
          </a:r>
        </a:p>
      </dgm:t>
    </dgm:pt>
    <dgm:pt modelId="{42FA8A71-C4D5-4B34-A8D2-D053D50B0D33}" type="parTrans" cxnId="{DCBAD975-933D-4808-AE94-E42523B20FFB}">
      <dgm:prSet/>
      <dgm:spPr/>
      <dgm:t>
        <a:bodyPr/>
        <a:lstStyle/>
        <a:p>
          <a:endParaRPr lang="en-GB"/>
        </a:p>
      </dgm:t>
    </dgm:pt>
    <dgm:pt modelId="{DFCE0998-9DD5-4118-AA1E-7CAE0D909531}" type="sibTrans" cxnId="{DCBAD975-933D-4808-AE94-E42523B20FFB}">
      <dgm:prSet/>
      <dgm:spPr/>
      <dgm:t>
        <a:bodyPr/>
        <a:lstStyle/>
        <a:p>
          <a:endParaRPr lang="en-GB"/>
        </a:p>
      </dgm:t>
    </dgm:pt>
    <dgm:pt modelId="{EC2394FD-F77B-4EB3-962A-03A550CCAC15}">
      <dgm:prSet>
        <dgm:style>
          <a:lnRef idx="2">
            <a:schemeClr val="accent1"/>
          </a:lnRef>
          <a:fillRef idx="1">
            <a:schemeClr val="lt1"/>
          </a:fillRef>
          <a:effectRef idx="0">
            <a:schemeClr val="accent1"/>
          </a:effectRef>
          <a:fontRef idx="minor">
            <a:schemeClr val="dk1"/>
          </a:fontRef>
        </dgm:style>
      </dgm:prSet>
      <dgm:spPr/>
      <dgm:t>
        <a:bodyPr/>
        <a:lstStyle/>
        <a:p>
          <a:pPr marL="0">
            <a:buNone/>
          </a:pPr>
          <a:r>
            <a:rPr lang="en-GB" sz="1700" b="1" kern="1200" dirty="0"/>
            <a:t>TfL Brand</a:t>
          </a:r>
        </a:p>
      </dgm:t>
    </dgm:pt>
    <dgm:pt modelId="{AD076808-9E4C-462B-8AA8-3029124B3916}" type="parTrans" cxnId="{3AC8AAF6-3BE1-4458-8726-C21803EC7420}">
      <dgm:prSet/>
      <dgm:spPr/>
      <dgm:t>
        <a:bodyPr/>
        <a:lstStyle/>
        <a:p>
          <a:endParaRPr lang="en-GB"/>
        </a:p>
      </dgm:t>
    </dgm:pt>
    <dgm:pt modelId="{5F44B162-D37D-41B4-B600-2C8917217282}" type="sibTrans" cxnId="{3AC8AAF6-3BE1-4458-8726-C21803EC7420}">
      <dgm:prSet/>
      <dgm:spPr/>
      <dgm:t>
        <a:bodyPr/>
        <a:lstStyle/>
        <a:p>
          <a:endParaRPr lang="en-GB"/>
        </a:p>
      </dgm:t>
    </dgm:pt>
    <dgm:pt modelId="{56E2328F-5CB9-4B3E-8D5E-1FCA3226A5D6}">
      <dgm:prSet>
        <dgm:style>
          <a:lnRef idx="2">
            <a:schemeClr val="accent1"/>
          </a:lnRef>
          <a:fillRef idx="1">
            <a:schemeClr val="lt1"/>
          </a:fillRef>
          <a:effectRef idx="0">
            <a:schemeClr val="accent1"/>
          </a:effectRef>
          <a:fontRef idx="minor">
            <a:schemeClr val="dk1"/>
          </a:fontRef>
        </dgm:style>
      </dgm:prSet>
      <dgm:spPr/>
      <dgm:t>
        <a:bodyPr/>
        <a:lstStyle/>
        <a:p>
          <a:pPr marL="0">
            <a:buNone/>
          </a:pPr>
          <a:r>
            <a:rPr lang="en-GB" b="1" dirty="0"/>
            <a:t>Data</a:t>
          </a:r>
        </a:p>
      </dgm:t>
    </dgm:pt>
    <dgm:pt modelId="{3B18BBC3-B4A1-4105-969F-35EB53E14423}" type="parTrans" cxnId="{338FA48C-9850-4EBD-AA21-86A531209185}">
      <dgm:prSet/>
      <dgm:spPr/>
      <dgm:t>
        <a:bodyPr/>
        <a:lstStyle/>
        <a:p>
          <a:endParaRPr lang="en-GB"/>
        </a:p>
      </dgm:t>
    </dgm:pt>
    <dgm:pt modelId="{03B340B1-4D76-4F49-99A0-7442546F1A29}" type="sibTrans" cxnId="{338FA48C-9850-4EBD-AA21-86A531209185}">
      <dgm:prSet/>
      <dgm:spPr/>
      <dgm:t>
        <a:bodyPr/>
        <a:lstStyle/>
        <a:p>
          <a:endParaRPr lang="en-GB"/>
        </a:p>
      </dgm:t>
    </dgm:pt>
    <dgm:pt modelId="{31BBACC7-3EC7-4A54-930D-DE605A6BE3D6}">
      <dgm:prSet>
        <dgm:style>
          <a:lnRef idx="2">
            <a:schemeClr val="accent1"/>
          </a:lnRef>
          <a:fillRef idx="1">
            <a:schemeClr val="lt1"/>
          </a:fillRef>
          <a:effectRef idx="0">
            <a:schemeClr val="accent1"/>
          </a:effectRef>
          <a:fontRef idx="minor">
            <a:schemeClr val="dk1"/>
          </a:fontRef>
        </dgm:style>
      </dgm:prSet>
      <dgm:spPr/>
      <dgm:t>
        <a:bodyPr/>
        <a:lstStyle/>
        <a:p>
          <a:pPr marL="0" indent="0">
            <a:buNone/>
          </a:pPr>
          <a:r>
            <a:rPr lang="en-GB" dirty="0"/>
            <a:t>Deeper relationships and more frequent contact with TfL subject matter experts </a:t>
          </a:r>
          <a:br>
            <a:rPr lang="en-GB" dirty="0"/>
          </a:br>
          <a:endParaRPr lang="en-GB" dirty="0"/>
        </a:p>
      </dgm:t>
    </dgm:pt>
    <dgm:pt modelId="{7190C580-5EAF-4B5F-B2D3-50E560954451}" type="parTrans" cxnId="{B8E9E0CA-E2F6-4FD2-B0D2-E321FD0F3D36}">
      <dgm:prSet/>
      <dgm:spPr/>
      <dgm:t>
        <a:bodyPr/>
        <a:lstStyle/>
        <a:p>
          <a:endParaRPr lang="en-GB"/>
        </a:p>
      </dgm:t>
    </dgm:pt>
    <dgm:pt modelId="{6498353A-B9F5-483C-8EDA-DE1DEA697A61}" type="sibTrans" cxnId="{B8E9E0CA-E2F6-4FD2-B0D2-E321FD0F3D36}">
      <dgm:prSet/>
      <dgm:spPr/>
      <dgm:t>
        <a:bodyPr/>
        <a:lstStyle/>
        <a:p>
          <a:endParaRPr lang="en-GB"/>
        </a:p>
      </dgm:t>
    </dgm:pt>
    <dgm:pt modelId="{3EDC7DB9-9E63-4C12-88C2-4D2419AFA258}">
      <dgm:prSet custT="1">
        <dgm:style>
          <a:lnRef idx="2">
            <a:schemeClr val="accent1"/>
          </a:lnRef>
          <a:fillRef idx="1">
            <a:schemeClr val="lt1"/>
          </a:fillRef>
          <a:effectRef idx="0">
            <a:schemeClr val="accent1"/>
          </a:effectRef>
          <a:fontRef idx="minor">
            <a:schemeClr val="dk1"/>
          </a:fontRef>
        </dgm:style>
      </dgm:prSet>
      <dgm:spPr>
        <a:ln/>
      </dgm:spPr>
      <dgm:t>
        <a:bodyPr spcFirstLastPara="0" vert="horz" wrap="square" lIns="107950" tIns="0" rIns="107138" bIns="0" numCol="1" spcCol="1270" anchor="t" anchorCtr="0"/>
        <a:lstStyle/>
        <a:p>
          <a:pPr marL="0" lvl="0" indent="0" algn="l" defTabSz="755650">
            <a:lnSpc>
              <a:spcPct val="90000"/>
            </a:lnSpc>
            <a:spcBef>
              <a:spcPct val="0"/>
            </a:spcBef>
            <a:spcAft>
              <a:spcPct val="35000"/>
            </a:spcAft>
            <a:buNone/>
          </a:pPr>
          <a:r>
            <a:rPr lang="en-GB" sz="1300" kern="1200" dirty="0">
              <a:solidFill>
                <a:srgbClr val="000000"/>
              </a:solidFill>
              <a:latin typeface="Arial"/>
              <a:ea typeface="+mn-ea"/>
              <a:cs typeface="+mn-cs"/>
            </a:rPr>
            <a:t>Ability to partner on </a:t>
          </a:r>
          <a:br>
            <a:rPr lang="en-GB" sz="1300" kern="1200" dirty="0">
              <a:solidFill>
                <a:srgbClr val="000000"/>
              </a:solidFill>
              <a:latin typeface="Arial"/>
              <a:ea typeface="+mn-ea"/>
              <a:cs typeface="+mn-cs"/>
            </a:rPr>
          </a:br>
          <a:r>
            <a:rPr lang="en-GB" sz="1300" kern="1200" dirty="0">
              <a:solidFill>
                <a:srgbClr val="000000"/>
              </a:solidFill>
              <a:latin typeface="Arial"/>
              <a:ea typeface="+mn-ea"/>
              <a:cs typeface="+mn-cs"/>
            </a:rPr>
            <a:t>real-world challenges</a:t>
          </a:r>
          <a:br>
            <a:rPr lang="en-GB" sz="1300" kern="1200" dirty="0">
              <a:solidFill>
                <a:srgbClr val="000000"/>
              </a:solidFill>
              <a:latin typeface="Arial"/>
              <a:ea typeface="+mn-ea"/>
              <a:cs typeface="+mn-cs"/>
            </a:rPr>
          </a:br>
          <a:endParaRPr lang="en-GB" sz="1300" kern="1200" dirty="0">
            <a:solidFill>
              <a:srgbClr val="000000"/>
            </a:solidFill>
            <a:latin typeface="Arial"/>
            <a:ea typeface="+mn-ea"/>
            <a:cs typeface="+mn-cs"/>
          </a:endParaRPr>
        </a:p>
      </dgm:t>
    </dgm:pt>
    <dgm:pt modelId="{6769E387-8715-4FC0-934B-2219AA9E6B73}" type="parTrans" cxnId="{8A4C2B41-F144-4713-A82F-D4610F6F6E68}">
      <dgm:prSet/>
      <dgm:spPr/>
      <dgm:t>
        <a:bodyPr/>
        <a:lstStyle/>
        <a:p>
          <a:endParaRPr lang="en-GB"/>
        </a:p>
      </dgm:t>
    </dgm:pt>
    <dgm:pt modelId="{F66D6663-497C-464E-AA8F-B2A283CF33A4}" type="sibTrans" cxnId="{8A4C2B41-F144-4713-A82F-D4610F6F6E68}">
      <dgm:prSet/>
      <dgm:spPr/>
      <dgm:t>
        <a:bodyPr/>
        <a:lstStyle/>
        <a:p>
          <a:endParaRPr lang="en-GB"/>
        </a:p>
      </dgm:t>
    </dgm:pt>
    <dgm:pt modelId="{C119A554-BF53-4274-BFE8-D206CC03D8D2}">
      <dgm:prSet custT="1">
        <dgm:style>
          <a:lnRef idx="2">
            <a:schemeClr val="accent1"/>
          </a:lnRef>
          <a:fillRef idx="1">
            <a:schemeClr val="lt1"/>
          </a:fillRef>
          <a:effectRef idx="0">
            <a:schemeClr val="accent1"/>
          </a:effectRef>
          <a:fontRef idx="minor">
            <a:schemeClr val="dk1"/>
          </a:fontRef>
        </dgm:style>
      </dgm:prSet>
      <dgm:spPr>
        <a:ln/>
      </dgm:spPr>
      <dgm:t>
        <a:bodyPr spcFirstLastPara="0" vert="horz" wrap="square" lIns="107950" tIns="0" rIns="107138" bIns="0" numCol="1" spcCol="1270" anchor="t" anchorCtr="0"/>
        <a:lstStyle/>
        <a:p>
          <a:pPr marL="0" indent="0">
            <a:buNone/>
          </a:pPr>
          <a:r>
            <a:rPr lang="en-GB" sz="1300" kern="1200" dirty="0">
              <a:solidFill>
                <a:srgbClr val="000000"/>
              </a:solidFill>
              <a:latin typeface="Arial"/>
              <a:ea typeface="+mn-ea"/>
              <a:cs typeface="+mn-cs"/>
            </a:rPr>
            <a:t>Potential to demonstrate real-world impact of innovative academic ideas and enhance University reputation ranking</a:t>
          </a:r>
          <a:br>
            <a:rPr lang="en-GB" sz="1300" kern="1200" dirty="0">
              <a:solidFill>
                <a:srgbClr val="000000"/>
              </a:solidFill>
              <a:latin typeface="Arial"/>
              <a:ea typeface="+mn-ea"/>
              <a:cs typeface="+mn-cs"/>
            </a:rPr>
          </a:br>
          <a:endParaRPr lang="en-GB" sz="1300" kern="1200" dirty="0">
            <a:solidFill>
              <a:srgbClr val="000000"/>
            </a:solidFill>
            <a:latin typeface="Arial"/>
            <a:ea typeface="+mn-ea"/>
            <a:cs typeface="+mn-cs"/>
          </a:endParaRPr>
        </a:p>
      </dgm:t>
    </dgm:pt>
    <dgm:pt modelId="{1ADCA2BC-ED5C-4A1D-88C8-32BDC3D01C5B}" type="parTrans" cxnId="{578AD84E-1FAE-44EB-A738-196ED8EBDD21}">
      <dgm:prSet/>
      <dgm:spPr/>
      <dgm:t>
        <a:bodyPr/>
        <a:lstStyle/>
        <a:p>
          <a:endParaRPr lang="en-GB"/>
        </a:p>
      </dgm:t>
    </dgm:pt>
    <dgm:pt modelId="{18A4F083-50D9-4679-BA41-199ABD84D5AB}" type="sibTrans" cxnId="{578AD84E-1FAE-44EB-A738-196ED8EBDD21}">
      <dgm:prSet/>
      <dgm:spPr/>
      <dgm:t>
        <a:bodyPr/>
        <a:lstStyle/>
        <a:p>
          <a:endParaRPr lang="en-GB"/>
        </a:p>
      </dgm:t>
    </dgm:pt>
    <dgm:pt modelId="{0B5413F6-8B2C-44B5-8093-9296B9CA4F36}">
      <dgm:prSet custT="1">
        <dgm:style>
          <a:lnRef idx="2">
            <a:schemeClr val="accent1"/>
          </a:lnRef>
          <a:fillRef idx="1">
            <a:schemeClr val="lt1"/>
          </a:fillRef>
          <a:effectRef idx="0">
            <a:schemeClr val="accent1"/>
          </a:effectRef>
          <a:fontRef idx="minor">
            <a:schemeClr val="dk1"/>
          </a:fontRef>
        </dgm:style>
      </dgm:prSet>
      <dgm:spPr>
        <a:ln/>
      </dgm:spPr>
      <dgm:t>
        <a:bodyPr spcFirstLastPara="0" vert="horz" wrap="square" lIns="107950" tIns="0" rIns="107138" bIns="0" numCol="1" spcCol="1270" anchor="t" anchorCtr="0"/>
        <a:lstStyle/>
        <a:p>
          <a:pPr marL="0" indent="0">
            <a:buNone/>
          </a:pPr>
          <a:r>
            <a:rPr lang="en-GB" sz="1300" kern="1200" dirty="0"/>
            <a:t>Potential </a:t>
          </a:r>
          <a:r>
            <a:rPr lang="en-GB" sz="1300" kern="1200" dirty="0">
              <a:solidFill>
                <a:srgbClr val="000000"/>
              </a:solidFill>
              <a:latin typeface="Arial"/>
              <a:ea typeface="+mn-ea"/>
              <a:cs typeface="+mn-cs"/>
            </a:rPr>
            <a:t>access</a:t>
          </a:r>
          <a:r>
            <a:rPr lang="en-GB" sz="1300" kern="1200" dirty="0"/>
            <a:t> to test-bed facilities</a:t>
          </a:r>
          <a:br>
            <a:rPr lang="en-GB" sz="1300" kern="1200" dirty="0"/>
          </a:br>
          <a:endParaRPr lang="en-GB" sz="1300" kern="1200" dirty="0"/>
        </a:p>
      </dgm:t>
    </dgm:pt>
    <dgm:pt modelId="{38321F35-B4D5-412A-A947-D51315E54332}" type="parTrans" cxnId="{4900F3E7-2EB8-4388-BF12-AB32268EDBC6}">
      <dgm:prSet/>
      <dgm:spPr/>
      <dgm:t>
        <a:bodyPr/>
        <a:lstStyle/>
        <a:p>
          <a:endParaRPr lang="en-GB"/>
        </a:p>
      </dgm:t>
    </dgm:pt>
    <dgm:pt modelId="{E3D50F59-1ECC-47A5-8A52-C6A391EB9C76}" type="sibTrans" cxnId="{4900F3E7-2EB8-4388-BF12-AB32268EDBC6}">
      <dgm:prSet/>
      <dgm:spPr/>
      <dgm:t>
        <a:bodyPr/>
        <a:lstStyle/>
        <a:p>
          <a:endParaRPr lang="en-GB"/>
        </a:p>
      </dgm:t>
    </dgm:pt>
    <dgm:pt modelId="{74ACAF11-D2EB-48CF-8375-8B26D8437C26}">
      <dgm:prSet custT="1">
        <dgm:style>
          <a:lnRef idx="2">
            <a:schemeClr val="accent1"/>
          </a:lnRef>
          <a:fillRef idx="1">
            <a:schemeClr val="lt1"/>
          </a:fillRef>
          <a:effectRef idx="0">
            <a:schemeClr val="accent1"/>
          </a:effectRef>
          <a:fontRef idx="minor">
            <a:schemeClr val="dk1"/>
          </a:fontRef>
        </dgm:style>
      </dgm:prSet>
      <dgm:spPr/>
      <dgm:t>
        <a:bodyPr/>
        <a:lstStyle/>
        <a:p>
          <a:pPr marL="0" indent="0">
            <a:buNone/>
          </a:pPr>
          <a:br>
            <a:rPr lang="en-GB" sz="1300" kern="1200" dirty="0"/>
          </a:br>
          <a:r>
            <a:rPr lang="en-GB" sz="1300" kern="1200" dirty="0"/>
            <a:t>Enhanced kudos </a:t>
          </a:r>
          <a:r>
            <a:rPr lang="en-GB" sz="1300" kern="1200" dirty="0">
              <a:solidFill>
                <a:srgbClr val="000000"/>
              </a:solidFill>
              <a:latin typeface="Arial"/>
              <a:ea typeface="+mn-ea"/>
              <a:cs typeface="+mn-cs"/>
            </a:rPr>
            <a:t>and</a:t>
          </a:r>
          <a:r>
            <a:rPr lang="en-GB" sz="1300" kern="1200" dirty="0"/>
            <a:t> credibility for University through alignment with the well-established and globally recognised TfL brand</a:t>
          </a:r>
        </a:p>
      </dgm:t>
    </dgm:pt>
    <dgm:pt modelId="{CF8BC63C-DD15-4C77-AA1E-80EB3C62B66F}" type="parTrans" cxnId="{93312398-7F43-4EC8-B6C8-C83BB28F274A}">
      <dgm:prSet/>
      <dgm:spPr/>
      <dgm:t>
        <a:bodyPr/>
        <a:lstStyle/>
        <a:p>
          <a:endParaRPr lang="en-GB"/>
        </a:p>
      </dgm:t>
    </dgm:pt>
    <dgm:pt modelId="{B87062EC-24CC-4895-8D87-F6C67C7573D1}" type="sibTrans" cxnId="{93312398-7F43-4EC8-B6C8-C83BB28F274A}">
      <dgm:prSet/>
      <dgm:spPr/>
      <dgm:t>
        <a:bodyPr/>
        <a:lstStyle/>
        <a:p>
          <a:endParaRPr lang="en-GB"/>
        </a:p>
      </dgm:t>
    </dgm:pt>
    <dgm:pt modelId="{244927A6-72D1-4F53-A36F-516F125A3608}">
      <dgm:prSet custT="1">
        <dgm:style>
          <a:lnRef idx="2">
            <a:schemeClr val="accent1"/>
          </a:lnRef>
          <a:fillRef idx="1">
            <a:schemeClr val="lt1"/>
          </a:fillRef>
          <a:effectRef idx="0">
            <a:schemeClr val="accent1"/>
          </a:effectRef>
          <a:fontRef idx="minor">
            <a:schemeClr val="dk1"/>
          </a:fontRef>
        </dgm:style>
      </dgm:prSet>
      <dgm:spPr>
        <a:ln/>
      </dgm:spPr>
      <dgm:t>
        <a:bodyPr spcFirstLastPara="0" vert="horz" wrap="square" lIns="107950" tIns="0" rIns="107138" bIns="0" numCol="1" spcCol="1270" anchor="t" anchorCtr="0"/>
        <a:lstStyle/>
        <a:p>
          <a:pPr marL="0" indent="0">
            <a:buNone/>
          </a:pPr>
          <a:endParaRPr lang="en-GB" sz="1300" kern="1200" dirty="0"/>
        </a:p>
      </dgm:t>
    </dgm:pt>
    <dgm:pt modelId="{7877C54B-0BF4-418A-BF4D-ED96236BCB09}" type="parTrans" cxnId="{D5073A23-046F-4D65-B409-DE15825B2674}">
      <dgm:prSet/>
      <dgm:spPr/>
      <dgm:t>
        <a:bodyPr/>
        <a:lstStyle/>
        <a:p>
          <a:endParaRPr lang="en-GB"/>
        </a:p>
      </dgm:t>
    </dgm:pt>
    <dgm:pt modelId="{FEBC5DAD-849E-4022-BE3E-80A78AE20CC7}" type="sibTrans" cxnId="{D5073A23-046F-4D65-B409-DE15825B2674}">
      <dgm:prSet/>
      <dgm:spPr/>
      <dgm:t>
        <a:bodyPr/>
        <a:lstStyle/>
        <a:p>
          <a:endParaRPr lang="en-GB"/>
        </a:p>
      </dgm:t>
    </dgm:pt>
    <dgm:pt modelId="{B0FA0031-CF02-4DC2-B89A-C994DED43EDF}">
      <dgm:prSet custT="1">
        <dgm:style>
          <a:lnRef idx="2">
            <a:schemeClr val="accent1"/>
          </a:lnRef>
          <a:fillRef idx="1">
            <a:schemeClr val="lt1"/>
          </a:fillRef>
          <a:effectRef idx="0">
            <a:schemeClr val="accent1"/>
          </a:effectRef>
          <a:fontRef idx="minor">
            <a:schemeClr val="dk1"/>
          </a:fontRef>
        </dgm:style>
      </dgm:prSet>
      <dgm:spPr>
        <a:ln/>
      </dgm:spPr>
      <dgm:t>
        <a:bodyPr spcFirstLastPara="0" vert="horz" wrap="square" lIns="107950" tIns="0" rIns="107138" bIns="0" numCol="1" spcCol="1270" anchor="t" anchorCtr="0"/>
        <a:lstStyle/>
        <a:p>
          <a:pPr marL="0" indent="0">
            <a:buNone/>
          </a:pPr>
          <a:endParaRPr lang="en-GB" sz="1300" kern="1200" dirty="0">
            <a:solidFill>
              <a:srgbClr val="000000"/>
            </a:solidFill>
            <a:latin typeface="Arial"/>
            <a:ea typeface="+mn-ea"/>
            <a:cs typeface="+mn-cs"/>
          </a:endParaRPr>
        </a:p>
      </dgm:t>
    </dgm:pt>
    <dgm:pt modelId="{9C1BECE6-D657-442C-818B-7D7C5B8E1CAD}" type="parTrans" cxnId="{C98FB95E-CFB7-445B-A474-1F028FF2E07A}">
      <dgm:prSet/>
      <dgm:spPr/>
      <dgm:t>
        <a:bodyPr/>
        <a:lstStyle/>
        <a:p>
          <a:endParaRPr lang="en-GB"/>
        </a:p>
      </dgm:t>
    </dgm:pt>
    <dgm:pt modelId="{EAB69A8F-E85A-4AD4-950D-F7B0E0F51CBB}" type="sibTrans" cxnId="{C98FB95E-CFB7-445B-A474-1F028FF2E07A}">
      <dgm:prSet/>
      <dgm:spPr/>
      <dgm:t>
        <a:bodyPr/>
        <a:lstStyle/>
        <a:p>
          <a:endParaRPr lang="en-GB"/>
        </a:p>
      </dgm:t>
    </dgm:pt>
    <dgm:pt modelId="{AC3B4383-7C5D-4A3B-80D7-DE169B990226}">
      <dgm:prSet custT="1">
        <dgm:style>
          <a:lnRef idx="2">
            <a:schemeClr val="accent1"/>
          </a:lnRef>
          <a:fillRef idx="1">
            <a:schemeClr val="lt1"/>
          </a:fillRef>
          <a:effectRef idx="0">
            <a:schemeClr val="accent1"/>
          </a:effectRef>
          <a:fontRef idx="minor">
            <a:schemeClr val="dk1"/>
          </a:fontRef>
        </dgm:style>
      </dgm:prSet>
      <dgm:spPr>
        <a:ln/>
      </dgm:spPr>
      <dgm:t>
        <a:bodyPr spcFirstLastPara="0" vert="horz" wrap="square" lIns="107950" tIns="0" rIns="107138" bIns="0" numCol="1" spcCol="1270" anchor="t" anchorCtr="0"/>
        <a:lstStyle/>
        <a:p>
          <a:pPr marL="0" lvl="0" indent="0" algn="l" defTabSz="755650">
            <a:lnSpc>
              <a:spcPct val="90000"/>
            </a:lnSpc>
            <a:spcBef>
              <a:spcPct val="0"/>
            </a:spcBef>
            <a:spcAft>
              <a:spcPct val="35000"/>
            </a:spcAft>
            <a:buNone/>
          </a:pPr>
          <a:endParaRPr lang="en-GB" sz="1300" kern="1200" dirty="0">
            <a:solidFill>
              <a:srgbClr val="000000"/>
            </a:solidFill>
            <a:latin typeface="Arial"/>
            <a:ea typeface="+mn-ea"/>
            <a:cs typeface="+mn-cs"/>
          </a:endParaRPr>
        </a:p>
      </dgm:t>
    </dgm:pt>
    <dgm:pt modelId="{5F0853B8-3DED-4933-B6AB-10EF416BF0F2}" type="parTrans" cxnId="{BD6A0908-9313-433F-9FD7-0659EE230285}">
      <dgm:prSet/>
      <dgm:spPr/>
      <dgm:t>
        <a:bodyPr/>
        <a:lstStyle/>
        <a:p>
          <a:endParaRPr lang="en-GB"/>
        </a:p>
      </dgm:t>
    </dgm:pt>
    <dgm:pt modelId="{A70FD0B2-613A-41E3-BA77-E64D9551459C}" type="sibTrans" cxnId="{BD6A0908-9313-433F-9FD7-0659EE230285}">
      <dgm:prSet/>
      <dgm:spPr/>
      <dgm:t>
        <a:bodyPr/>
        <a:lstStyle/>
        <a:p>
          <a:endParaRPr lang="en-GB"/>
        </a:p>
      </dgm:t>
    </dgm:pt>
    <dgm:pt modelId="{72F54E65-7602-49A8-9CCA-0BCF704E2AAD}">
      <dgm:prSet>
        <dgm:style>
          <a:lnRef idx="2">
            <a:schemeClr val="accent1"/>
          </a:lnRef>
          <a:fillRef idx="1">
            <a:schemeClr val="lt1"/>
          </a:fillRef>
          <a:effectRef idx="0">
            <a:schemeClr val="accent1"/>
          </a:effectRef>
          <a:fontRef idx="minor">
            <a:schemeClr val="dk1"/>
          </a:fontRef>
        </dgm:style>
      </dgm:prSet>
      <dgm:spPr/>
      <dgm:t>
        <a:bodyPr/>
        <a:lstStyle/>
        <a:p>
          <a:pPr marL="0" indent="0">
            <a:buNone/>
          </a:pPr>
          <a:endParaRPr lang="en-GB" dirty="0"/>
        </a:p>
      </dgm:t>
    </dgm:pt>
    <dgm:pt modelId="{6CE89B6C-A485-4081-80EE-6CFE9ED676AE}" type="parTrans" cxnId="{BF6CF604-C8E7-4BF0-89FB-4F93EBB72B35}">
      <dgm:prSet/>
      <dgm:spPr/>
      <dgm:t>
        <a:bodyPr/>
        <a:lstStyle/>
        <a:p>
          <a:endParaRPr lang="en-GB"/>
        </a:p>
      </dgm:t>
    </dgm:pt>
    <dgm:pt modelId="{1F276CDD-CBBC-4A49-B05E-9F98806EF80B}" type="sibTrans" cxnId="{BF6CF604-C8E7-4BF0-89FB-4F93EBB72B35}">
      <dgm:prSet/>
      <dgm:spPr/>
      <dgm:t>
        <a:bodyPr/>
        <a:lstStyle/>
        <a:p>
          <a:endParaRPr lang="en-GB"/>
        </a:p>
      </dgm:t>
    </dgm:pt>
    <dgm:pt modelId="{3836A75A-F69C-44C7-A6DE-81C81DA1FCCA}">
      <dgm:prSet>
        <dgm:style>
          <a:lnRef idx="2">
            <a:schemeClr val="accent1"/>
          </a:lnRef>
          <a:fillRef idx="1">
            <a:schemeClr val="lt1"/>
          </a:fillRef>
          <a:effectRef idx="0">
            <a:schemeClr val="accent1"/>
          </a:effectRef>
          <a:fontRef idx="minor">
            <a:schemeClr val="dk1"/>
          </a:fontRef>
        </dgm:style>
      </dgm:prSet>
      <dgm:spPr/>
      <dgm:t>
        <a:bodyPr/>
        <a:lstStyle/>
        <a:p>
          <a:pPr marL="0" indent="0">
            <a:buNone/>
          </a:pPr>
          <a:endParaRPr lang="en-GB" dirty="0"/>
        </a:p>
      </dgm:t>
    </dgm:pt>
    <dgm:pt modelId="{15D9420D-D8B9-4396-9EE2-FE5FD6142E0A}" type="parTrans" cxnId="{12B26BB1-7F0A-4169-BBCF-7DB4D4F8F65E}">
      <dgm:prSet/>
      <dgm:spPr/>
      <dgm:t>
        <a:bodyPr/>
        <a:lstStyle/>
        <a:p>
          <a:endParaRPr lang="en-GB"/>
        </a:p>
      </dgm:t>
    </dgm:pt>
    <dgm:pt modelId="{B3BA5F5D-EAA6-4C96-A5B5-6C33C8686EDE}" type="sibTrans" cxnId="{12B26BB1-7F0A-4169-BBCF-7DB4D4F8F65E}">
      <dgm:prSet/>
      <dgm:spPr/>
      <dgm:t>
        <a:bodyPr/>
        <a:lstStyle/>
        <a:p>
          <a:endParaRPr lang="en-GB"/>
        </a:p>
      </dgm:t>
    </dgm:pt>
    <dgm:pt modelId="{798C5F31-8B15-43BB-955C-DC2B32160B3B}" type="pres">
      <dgm:prSet presAssocID="{CE76050B-7387-4923-91EC-EB625733ED3E}" presName="Name0" presStyleCnt="0">
        <dgm:presLayoutVars>
          <dgm:dir/>
          <dgm:resizeHandles val="exact"/>
        </dgm:presLayoutVars>
      </dgm:prSet>
      <dgm:spPr/>
    </dgm:pt>
    <dgm:pt modelId="{B3165216-719D-45C3-AE4E-343A01535B60}" type="pres">
      <dgm:prSet presAssocID="{56E2328F-5CB9-4B3E-8D5E-1FCA3226A5D6}" presName="node" presStyleLbl="node1" presStyleIdx="0" presStyleCnt="6">
        <dgm:presLayoutVars>
          <dgm:bulletEnabled val="1"/>
        </dgm:presLayoutVars>
      </dgm:prSet>
      <dgm:spPr/>
    </dgm:pt>
    <dgm:pt modelId="{A361C15B-F668-49CC-A13B-3114130D8A49}" type="pres">
      <dgm:prSet presAssocID="{03B340B1-4D76-4F49-99A0-7442546F1A29}" presName="sibTrans" presStyleCnt="0"/>
      <dgm:spPr/>
    </dgm:pt>
    <dgm:pt modelId="{1FBF1505-6CD7-4543-B776-37981B2062E6}" type="pres">
      <dgm:prSet presAssocID="{5BAE0989-456D-4FA1-A327-A202EC56BE33}" presName="node" presStyleLbl="node1" presStyleIdx="1" presStyleCnt="6">
        <dgm:presLayoutVars>
          <dgm:bulletEnabled val="1"/>
        </dgm:presLayoutVars>
      </dgm:prSet>
      <dgm:spPr/>
    </dgm:pt>
    <dgm:pt modelId="{FD7E2929-1F29-4945-BF39-0492248FE4A8}" type="pres">
      <dgm:prSet presAssocID="{4D044CD8-AFAE-4D11-83F1-743CCE8EE8C4}" presName="sibTrans" presStyleCnt="0"/>
      <dgm:spPr/>
    </dgm:pt>
    <dgm:pt modelId="{8CA008FB-6795-42F8-B092-C952742D188B}" type="pres">
      <dgm:prSet presAssocID="{AE30A5B8-6DFF-4F82-929F-DC1533BA729D}" presName="node" presStyleLbl="node1" presStyleIdx="2" presStyleCnt="6" custScaleX="110000">
        <dgm:presLayoutVars>
          <dgm:bulletEnabled val="1"/>
        </dgm:presLayoutVars>
      </dgm:prSet>
      <dgm:spPr>
        <a:xfrm rot="16200000">
          <a:off x="1536843" y="1382175"/>
          <a:ext cx="4120438" cy="1356086"/>
        </a:xfrm>
        <a:prstGeom prst="flowChartManualOperation">
          <a:avLst/>
        </a:prstGeom>
      </dgm:spPr>
    </dgm:pt>
    <dgm:pt modelId="{D3879E40-7B0C-4A92-97C3-EBBBEDD647D3}" type="pres">
      <dgm:prSet presAssocID="{5630ACE6-109F-4326-AD44-61F10AC7C81E}" presName="sibTrans" presStyleCnt="0"/>
      <dgm:spPr/>
    </dgm:pt>
    <dgm:pt modelId="{E1941D7A-D3BB-4BE8-BC29-9E5EAE2DDD46}" type="pres">
      <dgm:prSet presAssocID="{88C5A348-CA3E-49A7-9645-D1424D7D61E8}" presName="node" presStyleLbl="node1" presStyleIdx="3" presStyleCnt="6" custScaleX="110000">
        <dgm:presLayoutVars>
          <dgm:bulletEnabled val="1"/>
        </dgm:presLayoutVars>
      </dgm:prSet>
      <dgm:spPr>
        <a:xfrm rot="16200000">
          <a:off x="2994637" y="1382175"/>
          <a:ext cx="4120438" cy="1356086"/>
        </a:xfrm>
        <a:prstGeom prst="flowChartManualOperation">
          <a:avLst/>
        </a:prstGeom>
      </dgm:spPr>
    </dgm:pt>
    <dgm:pt modelId="{73655FCE-F826-488F-9EE0-9D6F0AF13617}" type="pres">
      <dgm:prSet presAssocID="{CAD68A5B-7305-4FED-B38A-0DC28704D155}" presName="sibTrans" presStyleCnt="0"/>
      <dgm:spPr/>
    </dgm:pt>
    <dgm:pt modelId="{39D59937-A3A8-4B61-BC70-C830F1453637}" type="pres">
      <dgm:prSet presAssocID="{47934B89-74B8-45FC-B575-651EE26F6085}" presName="node" presStyleLbl="node1" presStyleIdx="4" presStyleCnt="6" custScaleX="110000">
        <dgm:presLayoutVars>
          <dgm:bulletEnabled val="1"/>
        </dgm:presLayoutVars>
      </dgm:prSet>
      <dgm:spPr>
        <a:xfrm rot="16200000">
          <a:off x="4452430" y="1382175"/>
          <a:ext cx="4120438" cy="1356086"/>
        </a:xfrm>
        <a:prstGeom prst="flowChartManualOperation">
          <a:avLst/>
        </a:prstGeom>
      </dgm:spPr>
    </dgm:pt>
    <dgm:pt modelId="{C4C5E959-C276-48C8-85E0-85A37C93A737}" type="pres">
      <dgm:prSet presAssocID="{DFCE0998-9DD5-4118-AA1E-7CAE0D909531}" presName="sibTrans" presStyleCnt="0"/>
      <dgm:spPr/>
    </dgm:pt>
    <dgm:pt modelId="{D7FCFFD7-8723-488A-9B8C-34DA9F2E7001}" type="pres">
      <dgm:prSet presAssocID="{EC2394FD-F77B-4EB3-962A-03A550CCAC15}" presName="node" presStyleLbl="node1" presStyleIdx="5" presStyleCnt="6" custScaleX="110000">
        <dgm:presLayoutVars>
          <dgm:bulletEnabled val="1"/>
        </dgm:presLayoutVars>
      </dgm:prSet>
      <dgm:spPr/>
    </dgm:pt>
  </dgm:ptLst>
  <dgm:cxnLst>
    <dgm:cxn modelId="{BF6CF604-C8E7-4BF0-89FB-4F93EBB72B35}" srcId="{5BAE0989-456D-4FA1-A327-A202EC56BE33}" destId="{72F54E65-7602-49A8-9CCA-0BCF704E2AAD}" srcOrd="0" destOrd="0" parTransId="{6CE89B6C-A485-4081-80EE-6CFE9ED676AE}" sibTransId="{1F276CDD-CBBC-4A49-B05E-9F98806EF80B}"/>
    <dgm:cxn modelId="{BD6A0908-9313-433F-9FD7-0659EE230285}" srcId="{AE30A5B8-6DFF-4F82-929F-DC1533BA729D}" destId="{AC3B4383-7C5D-4A3B-80D7-DE169B990226}" srcOrd="0" destOrd="0" parTransId="{5F0853B8-3DED-4933-B6AB-10EF416BF0F2}" sibTransId="{A70FD0B2-613A-41E3-BA77-E64D9551459C}"/>
    <dgm:cxn modelId="{41B90F0F-3292-40EF-9C8B-DA89E904DA3E}" type="presOf" srcId="{47934B89-74B8-45FC-B575-651EE26F6085}" destId="{39D59937-A3A8-4B61-BC70-C830F1453637}" srcOrd="0" destOrd="0" presId="urn:microsoft.com/office/officeart/2005/8/layout/hList6"/>
    <dgm:cxn modelId="{F765490F-13F1-4F5F-8171-D90CF327F301}" type="presOf" srcId="{5BAE0989-456D-4FA1-A327-A202EC56BE33}" destId="{1FBF1505-6CD7-4543-B776-37981B2062E6}" srcOrd="0" destOrd="0" presId="urn:microsoft.com/office/officeart/2005/8/layout/hList6"/>
    <dgm:cxn modelId="{F175A41E-C8A5-49EF-8B64-2C45DE9B7817}" type="presOf" srcId="{3EDC7DB9-9E63-4C12-88C2-4D2419AFA258}" destId="{8CA008FB-6795-42F8-B092-C952742D188B}" srcOrd="0" destOrd="2" presId="urn:microsoft.com/office/officeart/2005/8/layout/hList6"/>
    <dgm:cxn modelId="{D5073A23-046F-4D65-B409-DE15825B2674}" srcId="{47934B89-74B8-45FC-B575-651EE26F6085}" destId="{244927A6-72D1-4F53-A36F-516F125A3608}" srcOrd="0" destOrd="0" parTransId="{7877C54B-0BF4-418A-BF4D-ED96236BCB09}" sibTransId="{FEBC5DAD-849E-4022-BE3E-80A78AE20CC7}"/>
    <dgm:cxn modelId="{7E15292E-6C62-4E09-B396-450DC97194D4}" type="presOf" srcId="{CE76050B-7387-4923-91EC-EB625733ED3E}" destId="{798C5F31-8B15-43BB-955C-DC2B32160B3B}" srcOrd="0" destOrd="0" presId="urn:microsoft.com/office/officeart/2005/8/layout/hList6"/>
    <dgm:cxn modelId="{93FDBC39-FECD-4D50-B7DD-37878C2F8474}" srcId="{CE76050B-7387-4923-91EC-EB625733ED3E}" destId="{88C5A348-CA3E-49A7-9645-D1424D7D61E8}" srcOrd="3" destOrd="0" parTransId="{45B66D0D-B46F-4BBD-B9F5-4CA8BC7C3842}" sibTransId="{CAD68A5B-7305-4FED-B38A-0DC28704D155}"/>
    <dgm:cxn modelId="{39DBC139-7E59-4301-9AF1-CA012D99D7BF}" type="presOf" srcId="{EC2394FD-F77B-4EB3-962A-03A550CCAC15}" destId="{D7FCFFD7-8723-488A-9B8C-34DA9F2E7001}" srcOrd="0" destOrd="0" presId="urn:microsoft.com/office/officeart/2005/8/layout/hList6"/>
    <dgm:cxn modelId="{C98FB95E-CFB7-445B-A474-1F028FF2E07A}" srcId="{88C5A348-CA3E-49A7-9645-D1424D7D61E8}" destId="{B0FA0031-CF02-4DC2-B89A-C994DED43EDF}" srcOrd="0" destOrd="0" parTransId="{9C1BECE6-D657-442C-818B-7D7C5B8E1CAD}" sibTransId="{EAB69A8F-E85A-4AD4-950D-F7B0E0F51CBB}"/>
    <dgm:cxn modelId="{A54EBF5E-2C7D-42A4-A005-48E48EEB6E54}" type="presOf" srcId="{74ACAF11-D2EB-48CF-8375-8B26D8437C26}" destId="{D7FCFFD7-8723-488A-9B8C-34DA9F2E7001}" srcOrd="0" destOrd="1" presId="urn:microsoft.com/office/officeart/2005/8/layout/hList6"/>
    <dgm:cxn modelId="{8A4C2B41-F144-4713-A82F-D4610F6F6E68}" srcId="{AE30A5B8-6DFF-4F82-929F-DC1533BA729D}" destId="{3EDC7DB9-9E63-4C12-88C2-4D2419AFA258}" srcOrd="1" destOrd="0" parTransId="{6769E387-8715-4FC0-934B-2219AA9E6B73}" sibTransId="{F66D6663-497C-464E-AA8F-B2A283CF33A4}"/>
    <dgm:cxn modelId="{9210FB41-8A42-4E1D-9459-35304241653D}" type="presOf" srcId="{72F54E65-7602-49A8-9CCA-0BCF704E2AAD}" destId="{1FBF1505-6CD7-4543-B776-37981B2062E6}" srcOrd="0" destOrd="1" presId="urn:microsoft.com/office/officeart/2005/8/layout/hList6"/>
    <dgm:cxn modelId="{6C6D4A65-617C-4929-BA72-82140314E188}" type="presOf" srcId="{56E2328F-5CB9-4B3E-8D5E-1FCA3226A5D6}" destId="{B3165216-719D-45C3-AE4E-343A01535B60}" srcOrd="0" destOrd="0" presId="urn:microsoft.com/office/officeart/2005/8/layout/hList6"/>
    <dgm:cxn modelId="{8B57956B-8A14-48F6-9533-33E2A401339F}" type="presOf" srcId="{31BBACC7-3EC7-4A54-930D-DE605A6BE3D6}" destId="{1FBF1505-6CD7-4543-B776-37981B2062E6}" srcOrd="0" destOrd="2" presId="urn:microsoft.com/office/officeart/2005/8/layout/hList6"/>
    <dgm:cxn modelId="{578AD84E-1FAE-44EB-A738-196ED8EBDD21}" srcId="{88C5A348-CA3E-49A7-9645-D1424D7D61E8}" destId="{C119A554-BF53-4274-BFE8-D206CC03D8D2}" srcOrd="1" destOrd="0" parTransId="{1ADCA2BC-ED5C-4A1D-88C8-32BDC3D01C5B}" sibTransId="{18A4F083-50D9-4679-BA41-199ABD84D5AB}"/>
    <dgm:cxn modelId="{BB6ECD50-DD34-45CD-873C-43B177CD722E}" type="presOf" srcId="{B0FA0031-CF02-4DC2-B89A-C994DED43EDF}" destId="{E1941D7A-D3BB-4BE8-BC29-9E5EAE2DDD46}" srcOrd="0" destOrd="1" presId="urn:microsoft.com/office/officeart/2005/8/layout/hList6"/>
    <dgm:cxn modelId="{DCBAD975-933D-4808-AE94-E42523B20FFB}" srcId="{CE76050B-7387-4923-91EC-EB625733ED3E}" destId="{47934B89-74B8-45FC-B575-651EE26F6085}" srcOrd="4" destOrd="0" parTransId="{42FA8A71-C4D5-4B34-A8D2-D053D50B0D33}" sibTransId="{DFCE0998-9DD5-4118-AA1E-7CAE0D909531}"/>
    <dgm:cxn modelId="{3B257185-6089-4099-92E9-709C3A2F70F4}" type="presOf" srcId="{244927A6-72D1-4F53-A36F-516F125A3608}" destId="{39D59937-A3A8-4B61-BC70-C830F1453637}" srcOrd="0" destOrd="1" presId="urn:microsoft.com/office/officeart/2005/8/layout/hList6"/>
    <dgm:cxn modelId="{50D74C86-CCC0-4824-8C5F-8F984D3C5C7C}" srcId="{CE76050B-7387-4923-91EC-EB625733ED3E}" destId="{AE30A5B8-6DFF-4F82-929F-DC1533BA729D}" srcOrd="2" destOrd="0" parTransId="{E0B05396-CB4F-4DC8-B7D7-42371FD5D7D6}" sibTransId="{5630ACE6-109F-4326-AD44-61F10AC7C81E}"/>
    <dgm:cxn modelId="{338FA48C-9850-4EBD-AA21-86A531209185}" srcId="{CE76050B-7387-4923-91EC-EB625733ED3E}" destId="{56E2328F-5CB9-4B3E-8D5E-1FCA3226A5D6}" srcOrd="0" destOrd="0" parTransId="{3B18BBC3-B4A1-4105-969F-35EB53E14423}" sibTransId="{03B340B1-4D76-4F49-99A0-7442546F1A29}"/>
    <dgm:cxn modelId="{D37C3B90-64CC-4576-B16D-2569ACE0E46C}" type="presOf" srcId="{C119A554-BF53-4274-BFE8-D206CC03D8D2}" destId="{E1941D7A-D3BB-4BE8-BC29-9E5EAE2DDD46}" srcOrd="0" destOrd="2" presId="urn:microsoft.com/office/officeart/2005/8/layout/hList6"/>
    <dgm:cxn modelId="{93312398-7F43-4EC8-B6C8-C83BB28F274A}" srcId="{EC2394FD-F77B-4EB3-962A-03A550CCAC15}" destId="{74ACAF11-D2EB-48CF-8375-8B26D8437C26}" srcOrd="0" destOrd="0" parTransId="{CF8BC63C-DD15-4C77-AA1E-80EB3C62B66F}" sibTransId="{B87062EC-24CC-4895-8D87-F6C67C7573D1}"/>
    <dgm:cxn modelId="{7262C6A2-7948-4483-8B33-FB7A52DADF8F}" srcId="{56E2328F-5CB9-4B3E-8D5E-1FCA3226A5D6}" destId="{945A93FA-91FE-4523-9243-16E8AFA868CD}" srcOrd="1" destOrd="0" parTransId="{9A653154-7BEB-46B7-9AE8-D38EFC6385EF}" sibTransId="{74F3E06B-147B-4BA5-BB30-EC236E9EC326}"/>
    <dgm:cxn modelId="{C548E6A6-ED9F-4A5E-BD75-F79F53B71EE0}" type="presOf" srcId="{88C5A348-CA3E-49A7-9645-D1424D7D61E8}" destId="{E1941D7A-D3BB-4BE8-BC29-9E5EAE2DDD46}" srcOrd="0" destOrd="0" presId="urn:microsoft.com/office/officeart/2005/8/layout/hList6"/>
    <dgm:cxn modelId="{308317AC-B91F-4925-A1F7-47A0CAC5D81E}" type="presOf" srcId="{945A93FA-91FE-4523-9243-16E8AFA868CD}" destId="{B3165216-719D-45C3-AE4E-343A01535B60}" srcOrd="0" destOrd="2" presId="urn:microsoft.com/office/officeart/2005/8/layout/hList6"/>
    <dgm:cxn modelId="{12B26BB1-7F0A-4169-BBCF-7DB4D4F8F65E}" srcId="{56E2328F-5CB9-4B3E-8D5E-1FCA3226A5D6}" destId="{3836A75A-F69C-44C7-A6DE-81C81DA1FCCA}" srcOrd="0" destOrd="0" parTransId="{15D9420D-D8B9-4396-9EE2-FE5FD6142E0A}" sibTransId="{B3BA5F5D-EAA6-4C96-A5B5-6C33C8686EDE}"/>
    <dgm:cxn modelId="{7295D5B3-0A74-4CD0-ADA4-259E8CAE4B32}" type="presOf" srcId="{3836A75A-F69C-44C7-A6DE-81C81DA1FCCA}" destId="{B3165216-719D-45C3-AE4E-343A01535B60}" srcOrd="0" destOrd="1" presId="urn:microsoft.com/office/officeart/2005/8/layout/hList6"/>
    <dgm:cxn modelId="{B8E9E0CA-E2F6-4FD2-B0D2-E321FD0F3D36}" srcId="{5BAE0989-456D-4FA1-A327-A202EC56BE33}" destId="{31BBACC7-3EC7-4A54-930D-DE605A6BE3D6}" srcOrd="1" destOrd="0" parTransId="{7190C580-5EAF-4B5F-B2D3-50E560954451}" sibTransId="{6498353A-B9F5-483C-8EDA-DE1DEA697A61}"/>
    <dgm:cxn modelId="{0D5789CC-2526-4462-879D-7AB729C669FD}" srcId="{CE76050B-7387-4923-91EC-EB625733ED3E}" destId="{5BAE0989-456D-4FA1-A327-A202EC56BE33}" srcOrd="1" destOrd="0" parTransId="{38113F68-CEA5-4CA9-AEDD-64599902DF7A}" sibTransId="{4D044CD8-AFAE-4D11-83F1-743CCE8EE8C4}"/>
    <dgm:cxn modelId="{BCCBDED0-15CF-4C9E-A0A5-57BF98CB9A5E}" type="presOf" srcId="{0B5413F6-8B2C-44B5-8093-9296B9CA4F36}" destId="{39D59937-A3A8-4B61-BC70-C830F1453637}" srcOrd="0" destOrd="2" presId="urn:microsoft.com/office/officeart/2005/8/layout/hList6"/>
    <dgm:cxn modelId="{E9FA4AD8-7EB8-4777-8909-E881A7417839}" type="presOf" srcId="{AE30A5B8-6DFF-4F82-929F-DC1533BA729D}" destId="{8CA008FB-6795-42F8-B092-C952742D188B}" srcOrd="0" destOrd="0" presId="urn:microsoft.com/office/officeart/2005/8/layout/hList6"/>
    <dgm:cxn modelId="{4900F3E7-2EB8-4388-BF12-AB32268EDBC6}" srcId="{47934B89-74B8-45FC-B575-651EE26F6085}" destId="{0B5413F6-8B2C-44B5-8093-9296B9CA4F36}" srcOrd="1" destOrd="0" parTransId="{38321F35-B4D5-412A-A947-D51315E54332}" sibTransId="{E3D50F59-1ECC-47A5-8A52-C6A391EB9C76}"/>
    <dgm:cxn modelId="{3AC8AAF6-3BE1-4458-8726-C21803EC7420}" srcId="{CE76050B-7387-4923-91EC-EB625733ED3E}" destId="{EC2394FD-F77B-4EB3-962A-03A550CCAC15}" srcOrd="5" destOrd="0" parTransId="{AD076808-9E4C-462B-8AA8-3029124B3916}" sibTransId="{5F44B162-D37D-41B4-B600-2C8917217282}"/>
    <dgm:cxn modelId="{2ECE3FFE-9011-4898-A2E6-6AF4597ED393}" type="presOf" srcId="{AC3B4383-7C5D-4A3B-80D7-DE169B990226}" destId="{8CA008FB-6795-42F8-B092-C952742D188B}" srcOrd="0" destOrd="1" presId="urn:microsoft.com/office/officeart/2005/8/layout/hList6"/>
    <dgm:cxn modelId="{AD72CE81-5C0E-4BEC-AE79-A5601795DFC0}" type="presParOf" srcId="{798C5F31-8B15-43BB-955C-DC2B32160B3B}" destId="{B3165216-719D-45C3-AE4E-343A01535B60}" srcOrd="0" destOrd="0" presId="urn:microsoft.com/office/officeart/2005/8/layout/hList6"/>
    <dgm:cxn modelId="{5F746083-A4AF-4C85-82D3-382BC92EA342}" type="presParOf" srcId="{798C5F31-8B15-43BB-955C-DC2B32160B3B}" destId="{A361C15B-F668-49CC-A13B-3114130D8A49}" srcOrd="1" destOrd="0" presId="urn:microsoft.com/office/officeart/2005/8/layout/hList6"/>
    <dgm:cxn modelId="{23E6A77E-C132-4B1C-B92D-EE60136293A7}" type="presParOf" srcId="{798C5F31-8B15-43BB-955C-DC2B32160B3B}" destId="{1FBF1505-6CD7-4543-B776-37981B2062E6}" srcOrd="2" destOrd="0" presId="urn:microsoft.com/office/officeart/2005/8/layout/hList6"/>
    <dgm:cxn modelId="{3905FCA9-F0C4-4A13-A2ED-565A415F5DE9}" type="presParOf" srcId="{798C5F31-8B15-43BB-955C-DC2B32160B3B}" destId="{FD7E2929-1F29-4945-BF39-0492248FE4A8}" srcOrd="3" destOrd="0" presId="urn:microsoft.com/office/officeart/2005/8/layout/hList6"/>
    <dgm:cxn modelId="{D34BEDFF-51C6-4F59-9D16-B1B1A482DF83}" type="presParOf" srcId="{798C5F31-8B15-43BB-955C-DC2B32160B3B}" destId="{8CA008FB-6795-42F8-B092-C952742D188B}" srcOrd="4" destOrd="0" presId="urn:microsoft.com/office/officeart/2005/8/layout/hList6"/>
    <dgm:cxn modelId="{4065431C-8C94-4E90-873A-84FA9666BF5A}" type="presParOf" srcId="{798C5F31-8B15-43BB-955C-DC2B32160B3B}" destId="{D3879E40-7B0C-4A92-97C3-EBBBEDD647D3}" srcOrd="5" destOrd="0" presId="urn:microsoft.com/office/officeart/2005/8/layout/hList6"/>
    <dgm:cxn modelId="{DEA66BF6-39C3-464F-8F9F-66BA7EC44F58}" type="presParOf" srcId="{798C5F31-8B15-43BB-955C-DC2B32160B3B}" destId="{E1941D7A-D3BB-4BE8-BC29-9E5EAE2DDD46}" srcOrd="6" destOrd="0" presId="urn:microsoft.com/office/officeart/2005/8/layout/hList6"/>
    <dgm:cxn modelId="{D0FFF6B1-7A43-41F7-AC58-78F1D73461E3}" type="presParOf" srcId="{798C5F31-8B15-43BB-955C-DC2B32160B3B}" destId="{73655FCE-F826-488F-9EE0-9D6F0AF13617}" srcOrd="7" destOrd="0" presId="urn:microsoft.com/office/officeart/2005/8/layout/hList6"/>
    <dgm:cxn modelId="{C8972618-7754-44B7-872A-1F287AD3AD12}" type="presParOf" srcId="{798C5F31-8B15-43BB-955C-DC2B32160B3B}" destId="{39D59937-A3A8-4B61-BC70-C830F1453637}" srcOrd="8" destOrd="0" presId="urn:microsoft.com/office/officeart/2005/8/layout/hList6"/>
    <dgm:cxn modelId="{A82E6D42-74F5-46BC-B42F-80C7410A36AF}" type="presParOf" srcId="{798C5F31-8B15-43BB-955C-DC2B32160B3B}" destId="{C4C5E959-C276-48C8-85E0-85A37C93A737}" srcOrd="9" destOrd="0" presId="urn:microsoft.com/office/officeart/2005/8/layout/hList6"/>
    <dgm:cxn modelId="{1042C30A-0349-4816-BE17-263360E339BD}" type="presParOf" srcId="{798C5F31-8B15-43BB-955C-DC2B32160B3B}" destId="{D7FCFFD7-8723-488A-9B8C-34DA9F2E7001}" srcOrd="10"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BC6C37-898D-4404-8D3E-D926996E608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41CB20A4-94E6-468C-A991-CC8B413DCB2A}">
      <dgm:prSet custT="1">
        <dgm:style>
          <a:lnRef idx="2">
            <a:schemeClr val="accent1"/>
          </a:lnRef>
          <a:fillRef idx="1">
            <a:schemeClr val="lt1"/>
          </a:fillRef>
          <a:effectRef idx="0">
            <a:schemeClr val="accent1"/>
          </a:effectRef>
          <a:fontRef idx="minor">
            <a:schemeClr val="dk1"/>
          </a:fontRef>
        </dgm:style>
      </dgm:prSet>
      <dgm:spPr>
        <a:ln/>
      </dgm:spPr>
      <dgm:t>
        <a:bodyPr spcFirstLastPara="0" vert="horz" wrap="square" lIns="114300" tIns="0" rIns="115094" bIns="0" numCol="1" spcCol="1270" anchor="ctr" anchorCtr="0"/>
        <a:lstStyle/>
        <a:p>
          <a:pPr marL="0" lvl="0" indent="0" algn="ctr" defTabSz="800100">
            <a:lnSpc>
              <a:spcPct val="90000"/>
            </a:lnSpc>
            <a:spcBef>
              <a:spcPct val="0"/>
            </a:spcBef>
            <a:spcAft>
              <a:spcPct val="35000"/>
            </a:spcAft>
            <a:buFont typeface="Calibri" panose="020F0502020204030204" pitchFamily="34" charset="0"/>
            <a:buNone/>
          </a:pPr>
          <a:r>
            <a:rPr lang="en-GB" sz="1200" b="0" kern="1200" dirty="0">
              <a:solidFill>
                <a:srgbClr val="000000"/>
              </a:solidFill>
              <a:latin typeface="Arial"/>
              <a:ea typeface="+mn-ea"/>
              <a:cs typeface="+mn-cs"/>
            </a:rPr>
            <a:t>The whole project team are familiar and compliant with all contractual terms and safeguard TfL data at all times </a:t>
          </a:r>
        </a:p>
      </dgm:t>
    </dgm:pt>
    <dgm:pt modelId="{163CA3F7-8DF3-492A-A158-6B9B90EAC934}" type="parTrans" cxnId="{33E15406-76E2-4D50-A2B2-69CE529378E2}">
      <dgm:prSet/>
      <dgm:spPr/>
      <dgm:t>
        <a:bodyPr/>
        <a:lstStyle/>
        <a:p>
          <a:endParaRPr lang="en-GB"/>
        </a:p>
      </dgm:t>
    </dgm:pt>
    <dgm:pt modelId="{14B9FD3B-9385-44CC-A97E-94242362199A}" type="sibTrans" cxnId="{33E15406-76E2-4D50-A2B2-69CE529378E2}">
      <dgm:prSet/>
      <dgm:spPr/>
      <dgm:t>
        <a:bodyPr/>
        <a:lstStyle/>
        <a:p>
          <a:endParaRPr lang="en-GB"/>
        </a:p>
      </dgm:t>
    </dgm:pt>
    <dgm:pt modelId="{AECCBE96-E778-4FE6-A56B-6DA18BB56CA1}">
      <dgm:prSet custT="1">
        <dgm:style>
          <a:lnRef idx="2">
            <a:schemeClr val="accent1"/>
          </a:lnRef>
          <a:fillRef idx="1">
            <a:schemeClr val="lt1"/>
          </a:fillRef>
          <a:effectRef idx="0">
            <a:schemeClr val="accent1"/>
          </a:effectRef>
          <a:fontRef idx="minor">
            <a:schemeClr val="dk1"/>
          </a:fontRef>
        </dgm:style>
      </dgm:prSet>
      <dgm:spPr>
        <a:ln/>
      </dgm:spPr>
      <dgm:t>
        <a:bodyPr spcFirstLastPara="0" vert="horz" wrap="square" lIns="114300" tIns="0" rIns="115094" bIns="0" numCol="1" spcCol="1270" anchor="ctr" anchorCtr="0"/>
        <a:lstStyle/>
        <a:p>
          <a:pPr marL="0" lvl="0" indent="0" algn="ctr" defTabSz="800100">
            <a:lnSpc>
              <a:spcPct val="90000"/>
            </a:lnSpc>
            <a:spcBef>
              <a:spcPct val="0"/>
            </a:spcBef>
            <a:spcAft>
              <a:spcPct val="35000"/>
            </a:spcAft>
            <a:buFont typeface="Calibri" panose="020F0502020204030204" pitchFamily="34" charset="0"/>
            <a:buNone/>
          </a:pPr>
          <a:r>
            <a:rPr lang="en-GB" sz="1200" b="0" kern="1200" dirty="0">
              <a:solidFill>
                <a:srgbClr val="000000"/>
              </a:solidFill>
              <a:latin typeface="Arial"/>
              <a:ea typeface="+mn-ea"/>
              <a:cs typeface="+mn-cs"/>
            </a:rPr>
            <a:t>Full compliance with TfL Information Security Policies when handling data, derivatives or when accessing TfL systems. No use of personal devices please!</a:t>
          </a:r>
        </a:p>
      </dgm:t>
    </dgm:pt>
    <dgm:pt modelId="{3FC745D2-6EA4-446B-9812-E5BF0E2A5344}" type="parTrans" cxnId="{3FA84BB4-7D9F-46DE-84BC-206CDD67523B}">
      <dgm:prSet/>
      <dgm:spPr/>
      <dgm:t>
        <a:bodyPr/>
        <a:lstStyle/>
        <a:p>
          <a:endParaRPr lang="en-GB"/>
        </a:p>
      </dgm:t>
    </dgm:pt>
    <dgm:pt modelId="{85E0E699-4BB3-4B9A-8318-0BC8AF529A07}" type="sibTrans" cxnId="{3FA84BB4-7D9F-46DE-84BC-206CDD67523B}">
      <dgm:prSet/>
      <dgm:spPr/>
      <dgm:t>
        <a:bodyPr/>
        <a:lstStyle/>
        <a:p>
          <a:endParaRPr lang="en-GB"/>
        </a:p>
      </dgm:t>
    </dgm:pt>
    <dgm:pt modelId="{12FBC685-7ADD-4F62-ADA2-F0521B27BE07}">
      <dgm:prSet custT="1">
        <dgm:style>
          <a:lnRef idx="2">
            <a:schemeClr val="accent1"/>
          </a:lnRef>
          <a:fillRef idx="1">
            <a:schemeClr val="lt1"/>
          </a:fillRef>
          <a:effectRef idx="0">
            <a:schemeClr val="accent1"/>
          </a:effectRef>
          <a:fontRef idx="minor">
            <a:schemeClr val="dk1"/>
          </a:fontRef>
        </dgm:style>
      </dgm:prSet>
      <dgm:spPr>
        <a:ln/>
      </dgm:spPr>
      <dgm:t>
        <a:bodyPr spcFirstLastPara="0" vert="horz" wrap="square" lIns="114300" tIns="0" rIns="115094" bIns="0" numCol="1" spcCol="1270" anchor="ctr" anchorCtr="0"/>
        <a:lstStyle/>
        <a:p>
          <a:pPr marL="0" lvl="0" indent="0" algn="ctr" defTabSz="800100">
            <a:lnSpc>
              <a:spcPct val="90000"/>
            </a:lnSpc>
            <a:spcBef>
              <a:spcPct val="0"/>
            </a:spcBef>
            <a:spcAft>
              <a:spcPct val="35000"/>
            </a:spcAft>
            <a:buFont typeface="Calibri" panose="020F0502020204030204" pitchFamily="34" charset="0"/>
            <a:buNone/>
          </a:pPr>
          <a:r>
            <a:rPr lang="en-GB" sz="1200" b="0" kern="1200" dirty="0">
              <a:solidFill>
                <a:srgbClr val="000000"/>
              </a:solidFill>
              <a:latin typeface="Arial"/>
              <a:ea typeface="+mn-ea"/>
              <a:cs typeface="+mn-cs"/>
            </a:rPr>
            <a:t>No disclosure of any confidential information to anyone outside the project team(s) detailed on the agreement(s). </a:t>
          </a:r>
          <a:br>
            <a:rPr lang="en-GB" sz="1200" b="0" kern="1200" dirty="0">
              <a:solidFill>
                <a:srgbClr val="000000"/>
              </a:solidFill>
              <a:latin typeface="Arial"/>
              <a:ea typeface="+mn-ea"/>
              <a:cs typeface="+mn-cs"/>
            </a:rPr>
          </a:br>
          <a:r>
            <a:rPr lang="en-GB" sz="600" b="0" kern="1200" dirty="0">
              <a:solidFill>
                <a:srgbClr val="000000"/>
              </a:solidFill>
              <a:latin typeface="Arial"/>
              <a:ea typeface="+mn-ea"/>
              <a:cs typeface="+mn-cs"/>
            </a:rPr>
            <a:t>(Cross institution communications may be permitted when each partner has signed an ACA or a representative access letter has been signed). </a:t>
          </a:r>
        </a:p>
      </dgm:t>
    </dgm:pt>
    <dgm:pt modelId="{BDB61485-F173-453C-A4CC-301193728E5B}" type="parTrans" cxnId="{1BF4B6A2-B881-4822-81EF-AFCF0D81253E}">
      <dgm:prSet/>
      <dgm:spPr/>
      <dgm:t>
        <a:bodyPr/>
        <a:lstStyle/>
        <a:p>
          <a:endParaRPr lang="en-GB"/>
        </a:p>
      </dgm:t>
    </dgm:pt>
    <dgm:pt modelId="{8F491945-0A7D-4ED7-83D1-C2F9FE403724}" type="sibTrans" cxnId="{1BF4B6A2-B881-4822-81EF-AFCF0D81253E}">
      <dgm:prSet/>
      <dgm:spPr/>
      <dgm:t>
        <a:bodyPr/>
        <a:lstStyle/>
        <a:p>
          <a:endParaRPr lang="en-GB"/>
        </a:p>
      </dgm:t>
    </dgm:pt>
    <dgm:pt modelId="{F038407A-2506-461C-812C-302CF6662549}">
      <dgm:prSet custT="1">
        <dgm:style>
          <a:lnRef idx="2">
            <a:schemeClr val="accent1"/>
          </a:lnRef>
          <a:fillRef idx="1">
            <a:schemeClr val="lt1"/>
          </a:fillRef>
          <a:effectRef idx="0">
            <a:schemeClr val="accent1"/>
          </a:effectRef>
          <a:fontRef idx="minor">
            <a:schemeClr val="dk1"/>
          </a:fontRef>
        </dgm:style>
      </dgm:prSet>
      <dgm:spPr>
        <a:ln/>
      </dgm:spPr>
      <dgm:t>
        <a:bodyPr spcFirstLastPara="0" vert="horz" wrap="square" lIns="114300" tIns="0" rIns="115094" bIns="0" numCol="1" spcCol="1270" anchor="ctr" anchorCtr="0"/>
        <a:lstStyle/>
        <a:p>
          <a:pPr>
            <a:buFont typeface="Calibri" panose="020F0502020204030204" pitchFamily="34" charset="0"/>
            <a:buChar char="-"/>
          </a:pPr>
          <a:r>
            <a:rPr lang="en-GB" sz="1200" dirty="0"/>
            <a:t>Formal progress meetings at least every month – actions to be captured by academic lead or delegate</a:t>
          </a:r>
        </a:p>
      </dgm:t>
    </dgm:pt>
    <dgm:pt modelId="{2DEBDC8B-81F7-470E-852F-EBC2B5B66753}" type="parTrans" cxnId="{D6153ECE-5441-49A1-8FE1-A6EDED4A0FAA}">
      <dgm:prSet/>
      <dgm:spPr/>
      <dgm:t>
        <a:bodyPr/>
        <a:lstStyle/>
        <a:p>
          <a:endParaRPr lang="en-GB"/>
        </a:p>
      </dgm:t>
    </dgm:pt>
    <dgm:pt modelId="{3FD37D15-3902-418F-B686-512D4239DE0A}" type="sibTrans" cxnId="{D6153ECE-5441-49A1-8FE1-A6EDED4A0FAA}">
      <dgm:prSet/>
      <dgm:spPr/>
      <dgm:t>
        <a:bodyPr/>
        <a:lstStyle/>
        <a:p>
          <a:endParaRPr lang="en-GB"/>
        </a:p>
      </dgm:t>
    </dgm:pt>
    <dgm:pt modelId="{5DDBC16F-E0E1-49D2-B480-C1B7AD07F6AD}">
      <dgm:prSet custT="1">
        <dgm:style>
          <a:lnRef idx="2">
            <a:schemeClr val="accent1"/>
          </a:lnRef>
          <a:fillRef idx="1">
            <a:schemeClr val="lt1"/>
          </a:fillRef>
          <a:effectRef idx="0">
            <a:schemeClr val="accent1"/>
          </a:effectRef>
          <a:fontRef idx="minor">
            <a:schemeClr val="dk1"/>
          </a:fontRef>
        </dgm:style>
      </dgm:prSet>
      <dgm:spPr>
        <a:ln/>
      </dgm:spPr>
      <dgm:t>
        <a:bodyPr spcFirstLastPara="0" vert="horz" wrap="square" lIns="114300" tIns="0" rIns="115094" bIns="0" numCol="1" spcCol="1270" anchor="ctr" anchorCtr="0"/>
        <a:lstStyle/>
        <a:p>
          <a:pPr>
            <a:buFont typeface="Calibri" panose="020F0502020204030204" pitchFamily="34" charset="0"/>
            <a:buChar char="-"/>
          </a:pPr>
          <a:r>
            <a:rPr lang="en-GB" sz="1200" kern="1200" dirty="0"/>
            <a:t>Submit any publications / communications to TfL for review and if appropriate agree to delay in exceptional cases such as commercial, political or security sensitivities</a:t>
          </a:r>
        </a:p>
      </dgm:t>
    </dgm:pt>
    <dgm:pt modelId="{6B5D966A-B5CF-4897-A906-8510F2DC7C0B}" type="parTrans" cxnId="{F70E6E47-45F6-43CD-9143-DFF2A16C1A04}">
      <dgm:prSet/>
      <dgm:spPr/>
      <dgm:t>
        <a:bodyPr/>
        <a:lstStyle/>
        <a:p>
          <a:endParaRPr lang="en-GB"/>
        </a:p>
      </dgm:t>
    </dgm:pt>
    <dgm:pt modelId="{51D2817A-A1F5-45AB-B09E-2C5A4701130F}" type="sibTrans" cxnId="{F70E6E47-45F6-43CD-9143-DFF2A16C1A04}">
      <dgm:prSet/>
      <dgm:spPr/>
      <dgm:t>
        <a:bodyPr/>
        <a:lstStyle/>
        <a:p>
          <a:endParaRPr lang="en-GB"/>
        </a:p>
      </dgm:t>
    </dgm:pt>
    <dgm:pt modelId="{3DB79B9E-9D37-4885-90E6-8AB9FD49122D}">
      <dgm:prSet custT="1">
        <dgm:style>
          <a:lnRef idx="2">
            <a:schemeClr val="accent1"/>
          </a:lnRef>
          <a:fillRef idx="1">
            <a:schemeClr val="lt1"/>
          </a:fillRef>
          <a:effectRef idx="0">
            <a:schemeClr val="accent1"/>
          </a:effectRef>
          <a:fontRef idx="minor">
            <a:schemeClr val="dk1"/>
          </a:fontRef>
        </dgm:style>
      </dgm:prSet>
      <dgm:spPr>
        <a:ln/>
      </dgm:spPr>
      <dgm:t>
        <a:bodyPr spcFirstLastPara="0" vert="horz" wrap="square" lIns="114300" tIns="0" rIns="115094" bIns="0" numCol="1" spcCol="1270" anchor="ctr" anchorCtr="0"/>
        <a:lstStyle/>
        <a:p>
          <a:pPr marL="0" lvl="0" indent="0" algn="ctr" defTabSz="800100">
            <a:lnSpc>
              <a:spcPct val="90000"/>
            </a:lnSpc>
            <a:spcBef>
              <a:spcPct val="0"/>
            </a:spcBef>
            <a:spcAft>
              <a:spcPct val="35000"/>
            </a:spcAft>
            <a:buFont typeface="Calibri" panose="020F0502020204030204" pitchFamily="34" charset="0"/>
            <a:buNone/>
          </a:pPr>
          <a:r>
            <a:rPr lang="en-GB" sz="1200" b="0" kern="1200" dirty="0">
              <a:solidFill>
                <a:srgbClr val="000000"/>
              </a:solidFill>
              <a:latin typeface="Arial"/>
              <a:ea typeface="+mn-ea"/>
              <a:cs typeface="+mn-cs"/>
            </a:rPr>
            <a:t>Promptly notify TfL of any Freedom of Information requests</a:t>
          </a:r>
        </a:p>
      </dgm:t>
    </dgm:pt>
    <dgm:pt modelId="{F7AA879B-537C-4C1C-B18A-827056F7BC96}" type="parTrans" cxnId="{B3A7C555-6BD3-453A-8446-F5F7A215940A}">
      <dgm:prSet/>
      <dgm:spPr/>
      <dgm:t>
        <a:bodyPr/>
        <a:lstStyle/>
        <a:p>
          <a:endParaRPr lang="en-GB"/>
        </a:p>
      </dgm:t>
    </dgm:pt>
    <dgm:pt modelId="{ABE6A927-206A-44B7-876C-1318622C861B}" type="sibTrans" cxnId="{B3A7C555-6BD3-453A-8446-F5F7A215940A}">
      <dgm:prSet/>
      <dgm:spPr/>
      <dgm:t>
        <a:bodyPr/>
        <a:lstStyle/>
        <a:p>
          <a:endParaRPr lang="en-GB"/>
        </a:p>
      </dgm:t>
    </dgm:pt>
    <dgm:pt modelId="{03E98D36-F473-4A5B-B9E3-204F7D7C474B}">
      <dgm:prSet custT="1">
        <dgm:style>
          <a:lnRef idx="2">
            <a:schemeClr val="accent1"/>
          </a:lnRef>
          <a:fillRef idx="1">
            <a:schemeClr val="lt1"/>
          </a:fillRef>
          <a:effectRef idx="0">
            <a:schemeClr val="accent1"/>
          </a:effectRef>
          <a:fontRef idx="minor">
            <a:schemeClr val="dk1"/>
          </a:fontRef>
        </dgm:style>
      </dgm:prSet>
      <dgm:spPr>
        <a:ln/>
      </dgm:spPr>
      <dgm:t>
        <a:bodyPr spcFirstLastPara="0" vert="horz" wrap="square" lIns="114300" tIns="0" rIns="115094" bIns="0" numCol="1" spcCol="1270" anchor="ctr" anchorCtr="0"/>
        <a:lstStyle/>
        <a:p>
          <a:pPr>
            <a:buNone/>
          </a:pPr>
          <a:r>
            <a:rPr lang="en-GB" sz="1200" b="0" dirty="0">
              <a:solidFill>
                <a:srgbClr val="000000"/>
              </a:solidFill>
              <a:latin typeface="Arial"/>
              <a:ea typeface="+mn-ea"/>
              <a:cs typeface="+mn-cs"/>
            </a:rPr>
            <a:t>Use best endeavours to deliver academic and business deliverables by the target dates</a:t>
          </a:r>
          <a:endParaRPr lang="en-GB" sz="1200" dirty="0"/>
        </a:p>
      </dgm:t>
    </dgm:pt>
    <dgm:pt modelId="{5E65BFEB-ECBF-46B7-8707-70B58913E4E4}" type="parTrans" cxnId="{E13CB40B-9F55-4890-BA36-174403F4D4B8}">
      <dgm:prSet/>
      <dgm:spPr/>
      <dgm:t>
        <a:bodyPr/>
        <a:lstStyle/>
        <a:p>
          <a:endParaRPr lang="en-GB"/>
        </a:p>
      </dgm:t>
    </dgm:pt>
    <dgm:pt modelId="{2F9E0542-796E-46E3-9886-0259B153A3BD}" type="sibTrans" cxnId="{E13CB40B-9F55-4890-BA36-174403F4D4B8}">
      <dgm:prSet/>
      <dgm:spPr/>
      <dgm:t>
        <a:bodyPr/>
        <a:lstStyle/>
        <a:p>
          <a:endParaRPr lang="en-GB"/>
        </a:p>
      </dgm:t>
    </dgm:pt>
    <dgm:pt modelId="{B1A45AEF-D126-4F1D-B353-387EB5EE5961}">
      <dgm:prSet custT="1">
        <dgm:style>
          <a:lnRef idx="2">
            <a:schemeClr val="accent1"/>
          </a:lnRef>
          <a:fillRef idx="1">
            <a:schemeClr val="lt1"/>
          </a:fillRef>
          <a:effectRef idx="0">
            <a:schemeClr val="accent1"/>
          </a:effectRef>
          <a:fontRef idx="minor">
            <a:schemeClr val="dk1"/>
          </a:fontRef>
        </dgm:style>
      </dgm:prSet>
      <dgm:spPr>
        <a:ln/>
      </dgm:spPr>
      <dgm:t>
        <a:bodyPr spcFirstLastPara="0" vert="horz" wrap="square" lIns="114300" tIns="0" rIns="115094" bIns="0" numCol="1" spcCol="1270" anchor="ctr" anchorCtr="0"/>
        <a:lstStyle/>
        <a:p>
          <a:pPr marL="0" lvl="0" indent="0" algn="ctr" defTabSz="800100">
            <a:lnSpc>
              <a:spcPct val="90000"/>
            </a:lnSpc>
            <a:spcBef>
              <a:spcPct val="0"/>
            </a:spcBef>
            <a:spcAft>
              <a:spcPct val="35000"/>
            </a:spcAft>
            <a:buFont typeface="Calibri" panose="020F0502020204030204" pitchFamily="34" charset="0"/>
            <a:buChar char="-"/>
          </a:pPr>
          <a:r>
            <a:rPr lang="en-GB" sz="1200" kern="1200" dirty="0"/>
            <a:t>Any confidential data or information provided must only be used for the project and not for any other purpose</a:t>
          </a:r>
          <a:endParaRPr lang="en-GB" sz="1200" b="0" kern="1200" dirty="0">
            <a:solidFill>
              <a:srgbClr val="000000"/>
            </a:solidFill>
            <a:latin typeface="Arial"/>
            <a:ea typeface="+mn-ea"/>
            <a:cs typeface="+mn-cs"/>
          </a:endParaRPr>
        </a:p>
      </dgm:t>
    </dgm:pt>
    <dgm:pt modelId="{72D6730C-F80C-4472-8AF3-30DF390720F2}" type="parTrans" cxnId="{5C2D1B29-2941-41EA-9C49-0E6AA8FB2100}">
      <dgm:prSet/>
      <dgm:spPr/>
      <dgm:t>
        <a:bodyPr/>
        <a:lstStyle/>
        <a:p>
          <a:endParaRPr lang="en-GB"/>
        </a:p>
      </dgm:t>
    </dgm:pt>
    <dgm:pt modelId="{41863179-38FC-4DEC-B41A-6FA4FC2AFC13}" type="sibTrans" cxnId="{5C2D1B29-2941-41EA-9C49-0E6AA8FB2100}">
      <dgm:prSet/>
      <dgm:spPr/>
      <dgm:t>
        <a:bodyPr/>
        <a:lstStyle/>
        <a:p>
          <a:endParaRPr lang="en-GB"/>
        </a:p>
      </dgm:t>
    </dgm:pt>
    <dgm:pt modelId="{133C13D1-4EE5-4D51-8186-5C3D893D0D81}">
      <dgm:prSet custT="1">
        <dgm:style>
          <a:lnRef idx="2">
            <a:schemeClr val="accent1"/>
          </a:lnRef>
          <a:fillRef idx="1">
            <a:schemeClr val="lt1"/>
          </a:fillRef>
          <a:effectRef idx="0">
            <a:schemeClr val="accent1"/>
          </a:effectRef>
          <a:fontRef idx="minor">
            <a:schemeClr val="dk1"/>
          </a:fontRef>
        </dgm:style>
      </dgm:prSet>
      <dgm:spPr>
        <a:ln/>
      </dgm:spPr>
      <dgm:t>
        <a:bodyPr spcFirstLastPara="0" vert="horz" wrap="square" lIns="114300" tIns="0" rIns="115094" bIns="0" numCol="1" spcCol="1270" anchor="ctr" anchorCtr="0"/>
        <a:lstStyle/>
        <a:p>
          <a:pPr>
            <a:buFont typeface="Calibri" panose="020F0502020204030204" pitchFamily="34" charset="0"/>
            <a:buNone/>
          </a:pPr>
          <a:r>
            <a:rPr lang="en-GB" sz="1200" b="0" dirty="0">
              <a:solidFill>
                <a:srgbClr val="000000"/>
              </a:solidFill>
              <a:latin typeface="Arial"/>
              <a:ea typeface="+mn-ea"/>
              <a:cs typeface="+mn-cs"/>
            </a:rPr>
            <a:t>Commitment to delete all TfL confidential data and derivatives on project completion</a:t>
          </a:r>
          <a:endParaRPr lang="en-GB" sz="1200" dirty="0"/>
        </a:p>
      </dgm:t>
    </dgm:pt>
    <dgm:pt modelId="{0C67DB20-B3DE-49AD-9697-0C29D8E803E4}" type="parTrans" cxnId="{AB0A8DB4-298F-459A-A3CE-A8E368FA604E}">
      <dgm:prSet/>
      <dgm:spPr/>
      <dgm:t>
        <a:bodyPr/>
        <a:lstStyle/>
        <a:p>
          <a:endParaRPr lang="en-GB"/>
        </a:p>
      </dgm:t>
    </dgm:pt>
    <dgm:pt modelId="{798E4B3A-7E59-4D79-A753-6C05ADE48436}" type="sibTrans" cxnId="{AB0A8DB4-298F-459A-A3CE-A8E368FA604E}">
      <dgm:prSet/>
      <dgm:spPr/>
      <dgm:t>
        <a:bodyPr/>
        <a:lstStyle/>
        <a:p>
          <a:endParaRPr lang="en-GB"/>
        </a:p>
      </dgm:t>
    </dgm:pt>
    <dgm:pt modelId="{A7C9BF0D-401C-4147-942B-95CD0EE813A8}">
      <dgm:prSet custT="1">
        <dgm:style>
          <a:lnRef idx="2">
            <a:schemeClr val="accent1"/>
          </a:lnRef>
          <a:fillRef idx="1">
            <a:schemeClr val="lt1"/>
          </a:fillRef>
          <a:effectRef idx="0">
            <a:schemeClr val="accent1"/>
          </a:effectRef>
          <a:fontRef idx="minor">
            <a:schemeClr val="dk1"/>
          </a:fontRef>
        </dgm:style>
      </dgm:prSet>
      <dgm:spPr>
        <a:ln/>
      </dgm:spPr>
      <dgm:t>
        <a:bodyPr spcFirstLastPara="0" vert="horz" wrap="square" lIns="114300" tIns="0" rIns="115094" bIns="0" numCol="1" spcCol="1270" anchor="ctr" anchorCtr="0"/>
        <a:lstStyle/>
        <a:p>
          <a:pPr>
            <a:buFont typeface="Calibri" panose="020F0502020204030204" pitchFamily="34" charset="0"/>
            <a:buNone/>
          </a:pPr>
          <a:r>
            <a:rPr lang="en-GB" sz="1200" b="0" dirty="0">
              <a:solidFill>
                <a:srgbClr val="000000"/>
              </a:solidFill>
              <a:latin typeface="Arial"/>
              <a:ea typeface="+mn-ea"/>
              <a:cs typeface="+mn-cs"/>
            </a:rPr>
            <a:t>Report any security or data breaches to TfL within 24 hours</a:t>
          </a:r>
        </a:p>
        <a:p>
          <a:pPr>
            <a:buFont typeface="Calibri" panose="020F0502020204030204" pitchFamily="34" charset="0"/>
            <a:buNone/>
          </a:pPr>
          <a:endParaRPr lang="en-GB" sz="1200" b="0" dirty="0">
            <a:solidFill>
              <a:srgbClr val="000000"/>
            </a:solidFill>
            <a:latin typeface="Arial"/>
            <a:ea typeface="+mn-ea"/>
            <a:cs typeface="+mn-cs"/>
          </a:endParaRPr>
        </a:p>
        <a:p>
          <a:pPr>
            <a:buFont typeface="Calibri" panose="020F0502020204030204" pitchFamily="34" charset="0"/>
            <a:buNone/>
          </a:pPr>
          <a:r>
            <a:rPr lang="en-GB" sz="1200" b="0" dirty="0">
              <a:solidFill>
                <a:srgbClr val="000000"/>
              </a:solidFill>
              <a:latin typeface="Arial"/>
              <a:ea typeface="+mn-ea"/>
              <a:cs typeface="+mn-cs"/>
            </a:rPr>
            <a:t>Let us know if any staff are outside the UK</a:t>
          </a:r>
          <a:endParaRPr lang="en-GB" sz="1200" dirty="0"/>
        </a:p>
      </dgm:t>
    </dgm:pt>
    <dgm:pt modelId="{2316DFE9-8D44-47D3-984D-917F214D7E8A}" type="parTrans" cxnId="{675B05F5-476C-4F01-8A1B-257A20C32B25}">
      <dgm:prSet/>
      <dgm:spPr/>
      <dgm:t>
        <a:bodyPr/>
        <a:lstStyle/>
        <a:p>
          <a:endParaRPr lang="en-GB"/>
        </a:p>
      </dgm:t>
    </dgm:pt>
    <dgm:pt modelId="{7536708A-9A07-4733-87A2-C308783B5C23}" type="sibTrans" cxnId="{675B05F5-476C-4F01-8A1B-257A20C32B25}">
      <dgm:prSet/>
      <dgm:spPr/>
      <dgm:t>
        <a:bodyPr/>
        <a:lstStyle/>
        <a:p>
          <a:endParaRPr lang="en-GB"/>
        </a:p>
      </dgm:t>
    </dgm:pt>
    <dgm:pt modelId="{C6CBCC20-1A8D-4952-A838-5F0F9B430C67}">
      <dgm:prSet custT="1">
        <dgm:style>
          <a:lnRef idx="2">
            <a:schemeClr val="accent1"/>
          </a:lnRef>
          <a:fillRef idx="1">
            <a:schemeClr val="lt1"/>
          </a:fillRef>
          <a:effectRef idx="0">
            <a:schemeClr val="accent1"/>
          </a:effectRef>
          <a:fontRef idx="minor">
            <a:schemeClr val="dk1"/>
          </a:fontRef>
        </dgm:style>
      </dgm:prSet>
      <dgm:spPr>
        <a:ln/>
      </dgm:spPr>
      <dgm:t>
        <a:bodyPr spcFirstLastPara="0" vert="horz" wrap="square" lIns="114300" tIns="0" rIns="115094" bIns="0" numCol="1" spcCol="1270" anchor="ctr" anchorCtr="0"/>
        <a:lstStyle/>
        <a:p>
          <a:pPr>
            <a:buFont typeface="Calibri" panose="020F0502020204030204" pitchFamily="34" charset="0"/>
            <a:buNone/>
          </a:pPr>
          <a:r>
            <a:rPr lang="en-GB" sz="1200" b="0" dirty="0">
              <a:solidFill>
                <a:srgbClr val="000000"/>
              </a:solidFill>
              <a:latin typeface="Arial"/>
              <a:ea typeface="+mn-ea"/>
              <a:cs typeface="+mn-cs"/>
            </a:rPr>
            <a:t>Inform TfL of any changes in personnel so the agreement can be updated accordingly.</a:t>
          </a:r>
          <a:endParaRPr lang="en-GB" sz="1200" dirty="0"/>
        </a:p>
      </dgm:t>
    </dgm:pt>
    <dgm:pt modelId="{5F7CE20A-DE49-496C-B4B0-572EBCA86187}" type="parTrans" cxnId="{A2BAFEB8-58C2-4735-B656-BCC860D35C69}">
      <dgm:prSet/>
      <dgm:spPr/>
      <dgm:t>
        <a:bodyPr/>
        <a:lstStyle/>
        <a:p>
          <a:endParaRPr lang="en-GB"/>
        </a:p>
      </dgm:t>
    </dgm:pt>
    <dgm:pt modelId="{5C58567F-56CA-4157-ACED-C871121FF63E}" type="sibTrans" cxnId="{A2BAFEB8-58C2-4735-B656-BCC860D35C69}">
      <dgm:prSet/>
      <dgm:spPr/>
      <dgm:t>
        <a:bodyPr/>
        <a:lstStyle/>
        <a:p>
          <a:endParaRPr lang="en-GB"/>
        </a:p>
      </dgm:t>
    </dgm:pt>
    <dgm:pt modelId="{F2201D2A-462B-4A8B-B9F5-E93359E4F200}">
      <dgm:prSet custT="1">
        <dgm:style>
          <a:lnRef idx="2">
            <a:schemeClr val="accent1"/>
          </a:lnRef>
          <a:fillRef idx="1">
            <a:schemeClr val="lt1"/>
          </a:fillRef>
          <a:effectRef idx="0">
            <a:schemeClr val="accent1"/>
          </a:effectRef>
          <a:fontRef idx="minor">
            <a:schemeClr val="dk1"/>
          </a:fontRef>
        </dgm:style>
      </dgm:prSet>
      <dgm:spPr>
        <a:ln/>
      </dgm:spPr>
      <dgm:t>
        <a:bodyPr spcFirstLastPara="0" vert="horz" wrap="square" lIns="114300" tIns="0" rIns="115094" bIns="0" numCol="1" spcCol="1270" anchor="ctr" anchorCtr="0"/>
        <a:lstStyle/>
        <a:p>
          <a:pPr>
            <a:buFont typeface="Calibri" panose="020F0502020204030204" pitchFamily="34" charset="0"/>
            <a:buChar char="-"/>
          </a:pPr>
          <a:r>
            <a:rPr lang="en-GB" sz="1200" b="0" kern="1200" dirty="0">
              <a:solidFill>
                <a:srgbClr val="000000"/>
              </a:solidFill>
              <a:latin typeface="Arial"/>
              <a:ea typeface="+mn-ea"/>
              <a:cs typeface="+mn-cs"/>
            </a:rPr>
            <a:t>Assign / coordinate ownership of any IPR in accordance with clause 7.4</a:t>
          </a:r>
        </a:p>
      </dgm:t>
    </dgm:pt>
    <dgm:pt modelId="{AD922302-3730-4C9A-B607-324DEEDEC645}" type="parTrans" cxnId="{8E67D059-481E-487E-A43D-C93177E9E8EC}">
      <dgm:prSet/>
      <dgm:spPr/>
      <dgm:t>
        <a:bodyPr/>
        <a:lstStyle/>
        <a:p>
          <a:endParaRPr lang="en-GB"/>
        </a:p>
      </dgm:t>
    </dgm:pt>
    <dgm:pt modelId="{4AFB6EAF-AA53-4D8C-A0BF-A089986D07BF}" type="sibTrans" cxnId="{8E67D059-481E-487E-A43D-C93177E9E8EC}">
      <dgm:prSet/>
      <dgm:spPr/>
      <dgm:t>
        <a:bodyPr/>
        <a:lstStyle/>
        <a:p>
          <a:endParaRPr lang="en-GB"/>
        </a:p>
      </dgm:t>
    </dgm:pt>
    <dgm:pt modelId="{7BFC7866-4DBC-4AB3-B91D-9E33594F817D}" type="pres">
      <dgm:prSet presAssocID="{96BC6C37-898D-4404-8D3E-D926996E608C}" presName="diagram" presStyleCnt="0">
        <dgm:presLayoutVars>
          <dgm:dir/>
          <dgm:resizeHandles val="exact"/>
        </dgm:presLayoutVars>
      </dgm:prSet>
      <dgm:spPr/>
    </dgm:pt>
    <dgm:pt modelId="{17B16D82-D87B-47F9-B474-401DD64F9901}" type="pres">
      <dgm:prSet presAssocID="{41CB20A4-94E6-468C-A991-CC8B413DCB2A}" presName="node" presStyleLbl="node1" presStyleIdx="0" presStyleCnt="12">
        <dgm:presLayoutVars>
          <dgm:bulletEnabled val="1"/>
        </dgm:presLayoutVars>
      </dgm:prSet>
      <dgm:spPr>
        <a:xfrm>
          <a:off x="2206378" y="336860"/>
          <a:ext cx="2003502" cy="1202101"/>
        </a:xfrm>
        <a:prstGeom prst="rect">
          <a:avLst/>
        </a:prstGeom>
      </dgm:spPr>
    </dgm:pt>
    <dgm:pt modelId="{EAD03374-1EEE-41B8-9ADD-C5EB55369BF3}" type="pres">
      <dgm:prSet presAssocID="{14B9FD3B-9385-44CC-A97E-94242362199A}" presName="sibTrans" presStyleCnt="0"/>
      <dgm:spPr/>
    </dgm:pt>
    <dgm:pt modelId="{4A8A52B3-B0F3-4522-8999-78C76E6CE095}" type="pres">
      <dgm:prSet presAssocID="{B1A45AEF-D126-4F1D-B353-387EB5EE5961}" presName="node" presStyleLbl="node1" presStyleIdx="1" presStyleCnt="12">
        <dgm:presLayoutVars>
          <dgm:bulletEnabled val="1"/>
        </dgm:presLayoutVars>
      </dgm:prSet>
      <dgm:spPr>
        <a:prstGeom prst="rect">
          <a:avLst/>
        </a:prstGeom>
      </dgm:spPr>
    </dgm:pt>
    <dgm:pt modelId="{BFB958CC-0B4D-4C03-B436-B59FF19C839B}" type="pres">
      <dgm:prSet presAssocID="{41863179-38FC-4DEC-B41A-6FA4FC2AFC13}" presName="sibTrans" presStyleCnt="0"/>
      <dgm:spPr/>
    </dgm:pt>
    <dgm:pt modelId="{DA128FBC-2313-4853-956F-436F980DA337}" type="pres">
      <dgm:prSet presAssocID="{AECCBE96-E778-4FE6-A56B-6DA18BB56CA1}" presName="node" presStyleLbl="node1" presStyleIdx="2" presStyleCnt="12">
        <dgm:presLayoutVars>
          <dgm:bulletEnabled val="1"/>
        </dgm:presLayoutVars>
      </dgm:prSet>
      <dgm:spPr>
        <a:xfrm>
          <a:off x="4410231" y="336860"/>
          <a:ext cx="2003502" cy="1202101"/>
        </a:xfrm>
        <a:prstGeom prst="rect">
          <a:avLst/>
        </a:prstGeom>
      </dgm:spPr>
    </dgm:pt>
    <dgm:pt modelId="{05DC81F6-9F86-41DE-9E06-733F751A8913}" type="pres">
      <dgm:prSet presAssocID="{85E0E699-4BB3-4B9A-8318-0BC8AF529A07}" presName="sibTrans" presStyleCnt="0"/>
      <dgm:spPr/>
    </dgm:pt>
    <dgm:pt modelId="{49E68B47-42DC-4B46-B064-7CBA24012D67}" type="pres">
      <dgm:prSet presAssocID="{12FBC685-7ADD-4F62-ADA2-F0521B27BE07}" presName="node" presStyleLbl="node1" presStyleIdx="3" presStyleCnt="12">
        <dgm:presLayoutVars>
          <dgm:bulletEnabled val="1"/>
        </dgm:presLayoutVars>
      </dgm:prSet>
      <dgm:spPr>
        <a:xfrm>
          <a:off x="6614084" y="336860"/>
          <a:ext cx="2003502" cy="1202101"/>
        </a:xfrm>
        <a:prstGeom prst="rect">
          <a:avLst/>
        </a:prstGeom>
      </dgm:spPr>
    </dgm:pt>
    <dgm:pt modelId="{AB323635-8855-4DE7-905D-E5B126D139FF}" type="pres">
      <dgm:prSet presAssocID="{8F491945-0A7D-4ED7-83D1-C2F9FE403724}" presName="sibTrans" presStyleCnt="0"/>
      <dgm:spPr/>
    </dgm:pt>
    <dgm:pt modelId="{8DB18E7B-0552-48EE-84CC-0F1744AF4296}" type="pres">
      <dgm:prSet presAssocID="{133C13D1-4EE5-4D51-8186-5C3D893D0D81}" presName="node" presStyleLbl="node1" presStyleIdx="4" presStyleCnt="12">
        <dgm:presLayoutVars>
          <dgm:bulletEnabled val="1"/>
        </dgm:presLayoutVars>
      </dgm:prSet>
      <dgm:spPr>
        <a:prstGeom prst="rect">
          <a:avLst/>
        </a:prstGeom>
      </dgm:spPr>
    </dgm:pt>
    <dgm:pt modelId="{F15F8796-E2EA-47A5-B639-992926299488}" type="pres">
      <dgm:prSet presAssocID="{798E4B3A-7E59-4D79-A753-6C05ADE48436}" presName="sibTrans" presStyleCnt="0"/>
      <dgm:spPr/>
    </dgm:pt>
    <dgm:pt modelId="{9F030DCA-F39E-46ED-9036-9C7FF5134364}" type="pres">
      <dgm:prSet presAssocID="{A7C9BF0D-401C-4147-942B-95CD0EE813A8}" presName="node" presStyleLbl="node1" presStyleIdx="5" presStyleCnt="12">
        <dgm:presLayoutVars>
          <dgm:bulletEnabled val="1"/>
        </dgm:presLayoutVars>
      </dgm:prSet>
      <dgm:spPr>
        <a:prstGeom prst="rect">
          <a:avLst/>
        </a:prstGeom>
      </dgm:spPr>
    </dgm:pt>
    <dgm:pt modelId="{A1BCCBDC-64CB-484C-988D-26045B8901EE}" type="pres">
      <dgm:prSet presAssocID="{7536708A-9A07-4733-87A2-C308783B5C23}" presName="sibTrans" presStyleCnt="0"/>
      <dgm:spPr/>
    </dgm:pt>
    <dgm:pt modelId="{C5FD7F57-69D6-416C-A846-8F8470071599}" type="pres">
      <dgm:prSet presAssocID="{C6CBCC20-1A8D-4952-A838-5F0F9B430C67}" presName="node" presStyleLbl="node1" presStyleIdx="6" presStyleCnt="12">
        <dgm:presLayoutVars>
          <dgm:bulletEnabled val="1"/>
        </dgm:presLayoutVars>
      </dgm:prSet>
      <dgm:spPr>
        <a:prstGeom prst="rect">
          <a:avLst/>
        </a:prstGeom>
      </dgm:spPr>
    </dgm:pt>
    <dgm:pt modelId="{192D2CE9-24A4-4D84-9C93-E251C5E31020}" type="pres">
      <dgm:prSet presAssocID="{5C58567F-56CA-4157-ACED-C871121FF63E}" presName="sibTrans" presStyleCnt="0"/>
      <dgm:spPr/>
    </dgm:pt>
    <dgm:pt modelId="{E3C718B4-8381-4491-8999-4A1384BDFD78}" type="pres">
      <dgm:prSet presAssocID="{F2201D2A-462B-4A8B-B9F5-E93359E4F200}" presName="node" presStyleLbl="node1" presStyleIdx="7" presStyleCnt="12">
        <dgm:presLayoutVars>
          <dgm:bulletEnabled val="1"/>
        </dgm:presLayoutVars>
      </dgm:prSet>
      <dgm:spPr>
        <a:prstGeom prst="rect">
          <a:avLst/>
        </a:prstGeom>
      </dgm:spPr>
    </dgm:pt>
    <dgm:pt modelId="{1D0AC080-A3F0-4363-B10E-149133E5C5BA}" type="pres">
      <dgm:prSet presAssocID="{4AFB6EAF-AA53-4D8C-A0BF-A089986D07BF}" presName="sibTrans" presStyleCnt="0"/>
      <dgm:spPr/>
    </dgm:pt>
    <dgm:pt modelId="{E831C4DF-E420-4EB3-A1A2-DB78FDE68BCE}" type="pres">
      <dgm:prSet presAssocID="{03E98D36-F473-4A5B-B9E3-204F7D7C474B}" presName="node" presStyleLbl="node1" presStyleIdx="8" presStyleCnt="12">
        <dgm:presLayoutVars>
          <dgm:bulletEnabled val="1"/>
        </dgm:presLayoutVars>
      </dgm:prSet>
      <dgm:spPr>
        <a:prstGeom prst="rect">
          <a:avLst/>
        </a:prstGeom>
      </dgm:spPr>
    </dgm:pt>
    <dgm:pt modelId="{5470C3C2-98D0-4CB9-A696-CDD9C24C7626}" type="pres">
      <dgm:prSet presAssocID="{2F9E0542-796E-46E3-9886-0259B153A3BD}" presName="sibTrans" presStyleCnt="0"/>
      <dgm:spPr/>
    </dgm:pt>
    <dgm:pt modelId="{067C2D4B-B770-423E-895B-8109EAF64A0A}" type="pres">
      <dgm:prSet presAssocID="{F038407A-2506-461C-812C-302CF6662549}" presName="node" presStyleLbl="node1" presStyleIdx="9" presStyleCnt="12">
        <dgm:presLayoutVars>
          <dgm:bulletEnabled val="1"/>
        </dgm:presLayoutVars>
      </dgm:prSet>
      <dgm:spPr>
        <a:xfrm>
          <a:off x="2525" y="1739312"/>
          <a:ext cx="2003502" cy="1202101"/>
        </a:xfrm>
        <a:prstGeom prst="rect">
          <a:avLst/>
        </a:prstGeom>
      </dgm:spPr>
    </dgm:pt>
    <dgm:pt modelId="{98DB7999-09A7-487D-9DAD-999394E38712}" type="pres">
      <dgm:prSet presAssocID="{3FD37D15-3902-418F-B686-512D4239DE0A}" presName="sibTrans" presStyleCnt="0"/>
      <dgm:spPr/>
    </dgm:pt>
    <dgm:pt modelId="{B30405D9-6473-4404-9BC7-B3557F46D7CA}" type="pres">
      <dgm:prSet presAssocID="{5DDBC16F-E0E1-49D2-B480-C1B7AD07F6AD}" presName="node" presStyleLbl="node1" presStyleIdx="10" presStyleCnt="12">
        <dgm:presLayoutVars>
          <dgm:bulletEnabled val="1"/>
        </dgm:presLayoutVars>
      </dgm:prSet>
      <dgm:spPr>
        <a:xfrm>
          <a:off x="4410231" y="3141764"/>
          <a:ext cx="2003502" cy="1202101"/>
        </a:xfrm>
        <a:prstGeom prst="rect">
          <a:avLst/>
        </a:prstGeom>
      </dgm:spPr>
    </dgm:pt>
    <dgm:pt modelId="{0F274A0A-BF2A-491C-9DF7-E4CCF988B892}" type="pres">
      <dgm:prSet presAssocID="{51D2817A-A1F5-45AB-B09E-2C5A4701130F}" presName="sibTrans" presStyleCnt="0"/>
      <dgm:spPr/>
    </dgm:pt>
    <dgm:pt modelId="{D77A8007-4C80-4649-881B-E1A36476CD8B}" type="pres">
      <dgm:prSet presAssocID="{3DB79B9E-9D37-4885-90E6-8AB9FD49122D}" presName="node" presStyleLbl="node1" presStyleIdx="11" presStyleCnt="12">
        <dgm:presLayoutVars>
          <dgm:bulletEnabled val="1"/>
        </dgm:presLayoutVars>
      </dgm:prSet>
      <dgm:spPr>
        <a:xfrm>
          <a:off x="6614084" y="3141764"/>
          <a:ext cx="2003502" cy="1202101"/>
        </a:xfrm>
        <a:prstGeom prst="rect">
          <a:avLst/>
        </a:prstGeom>
      </dgm:spPr>
    </dgm:pt>
  </dgm:ptLst>
  <dgm:cxnLst>
    <dgm:cxn modelId="{33E15406-76E2-4D50-A2B2-69CE529378E2}" srcId="{96BC6C37-898D-4404-8D3E-D926996E608C}" destId="{41CB20A4-94E6-468C-A991-CC8B413DCB2A}" srcOrd="0" destOrd="0" parTransId="{163CA3F7-8DF3-492A-A158-6B9B90EAC934}" sibTransId="{14B9FD3B-9385-44CC-A97E-94242362199A}"/>
    <dgm:cxn modelId="{E13CB40B-9F55-4890-BA36-174403F4D4B8}" srcId="{96BC6C37-898D-4404-8D3E-D926996E608C}" destId="{03E98D36-F473-4A5B-B9E3-204F7D7C474B}" srcOrd="8" destOrd="0" parTransId="{5E65BFEB-ECBF-46B7-8707-70B58913E4E4}" sibTransId="{2F9E0542-796E-46E3-9886-0259B153A3BD}"/>
    <dgm:cxn modelId="{2D2A1322-9A1A-4E86-B4A4-54C72443C244}" type="presOf" srcId="{12FBC685-7ADD-4F62-ADA2-F0521B27BE07}" destId="{49E68B47-42DC-4B46-B064-7CBA24012D67}" srcOrd="0" destOrd="0" presId="urn:microsoft.com/office/officeart/2005/8/layout/default"/>
    <dgm:cxn modelId="{5C2D1B29-2941-41EA-9C49-0E6AA8FB2100}" srcId="{96BC6C37-898D-4404-8D3E-D926996E608C}" destId="{B1A45AEF-D126-4F1D-B353-387EB5EE5961}" srcOrd="1" destOrd="0" parTransId="{72D6730C-F80C-4472-8AF3-30DF390720F2}" sibTransId="{41863179-38FC-4DEC-B41A-6FA4FC2AFC13}"/>
    <dgm:cxn modelId="{7BE07746-080B-4ED5-AC9D-A9679BF875B8}" type="presOf" srcId="{F038407A-2506-461C-812C-302CF6662549}" destId="{067C2D4B-B770-423E-895B-8109EAF64A0A}" srcOrd="0" destOrd="0" presId="urn:microsoft.com/office/officeart/2005/8/layout/default"/>
    <dgm:cxn modelId="{F70E6E47-45F6-43CD-9143-DFF2A16C1A04}" srcId="{96BC6C37-898D-4404-8D3E-D926996E608C}" destId="{5DDBC16F-E0E1-49D2-B480-C1B7AD07F6AD}" srcOrd="10" destOrd="0" parTransId="{6B5D966A-B5CF-4897-A906-8510F2DC7C0B}" sibTransId="{51D2817A-A1F5-45AB-B09E-2C5A4701130F}"/>
    <dgm:cxn modelId="{FB2F2368-C191-47CA-9EAE-AA540F156BFB}" type="presOf" srcId="{5DDBC16F-E0E1-49D2-B480-C1B7AD07F6AD}" destId="{B30405D9-6473-4404-9BC7-B3557F46D7CA}" srcOrd="0" destOrd="0" presId="urn:microsoft.com/office/officeart/2005/8/layout/default"/>
    <dgm:cxn modelId="{B3A7C555-6BD3-453A-8446-F5F7A215940A}" srcId="{96BC6C37-898D-4404-8D3E-D926996E608C}" destId="{3DB79B9E-9D37-4885-90E6-8AB9FD49122D}" srcOrd="11" destOrd="0" parTransId="{F7AA879B-537C-4C1C-B18A-827056F7BC96}" sibTransId="{ABE6A927-206A-44B7-876C-1318622C861B}"/>
    <dgm:cxn modelId="{8E67D059-481E-487E-A43D-C93177E9E8EC}" srcId="{96BC6C37-898D-4404-8D3E-D926996E608C}" destId="{F2201D2A-462B-4A8B-B9F5-E93359E4F200}" srcOrd="7" destOrd="0" parTransId="{AD922302-3730-4C9A-B607-324DEEDEC645}" sibTransId="{4AFB6EAF-AA53-4D8C-A0BF-A089986D07BF}"/>
    <dgm:cxn modelId="{CB20CC81-5FA3-42E5-A10C-D9DA9C8542CA}" type="presOf" srcId="{3DB79B9E-9D37-4885-90E6-8AB9FD49122D}" destId="{D77A8007-4C80-4649-881B-E1A36476CD8B}" srcOrd="0" destOrd="0" presId="urn:microsoft.com/office/officeart/2005/8/layout/default"/>
    <dgm:cxn modelId="{2D08B989-6212-4016-8354-9BBB3EB18F78}" type="presOf" srcId="{AECCBE96-E778-4FE6-A56B-6DA18BB56CA1}" destId="{DA128FBC-2313-4853-956F-436F980DA337}" srcOrd="0" destOrd="0" presId="urn:microsoft.com/office/officeart/2005/8/layout/default"/>
    <dgm:cxn modelId="{1BF4B6A2-B881-4822-81EF-AFCF0D81253E}" srcId="{96BC6C37-898D-4404-8D3E-D926996E608C}" destId="{12FBC685-7ADD-4F62-ADA2-F0521B27BE07}" srcOrd="3" destOrd="0" parTransId="{BDB61485-F173-453C-A4CC-301193728E5B}" sibTransId="{8F491945-0A7D-4ED7-83D1-C2F9FE403724}"/>
    <dgm:cxn modelId="{FBC8CCAC-ED73-4A14-B674-1F8BCD02B382}" type="presOf" srcId="{133C13D1-4EE5-4D51-8186-5C3D893D0D81}" destId="{8DB18E7B-0552-48EE-84CC-0F1744AF4296}" srcOrd="0" destOrd="0" presId="urn:microsoft.com/office/officeart/2005/8/layout/default"/>
    <dgm:cxn modelId="{149A1CAF-9B6E-45CD-85C4-7AC1E35B3961}" type="presOf" srcId="{03E98D36-F473-4A5B-B9E3-204F7D7C474B}" destId="{E831C4DF-E420-4EB3-A1A2-DB78FDE68BCE}" srcOrd="0" destOrd="0" presId="urn:microsoft.com/office/officeart/2005/8/layout/default"/>
    <dgm:cxn modelId="{3FA84BB4-7D9F-46DE-84BC-206CDD67523B}" srcId="{96BC6C37-898D-4404-8D3E-D926996E608C}" destId="{AECCBE96-E778-4FE6-A56B-6DA18BB56CA1}" srcOrd="2" destOrd="0" parTransId="{3FC745D2-6EA4-446B-9812-E5BF0E2A5344}" sibTransId="{85E0E699-4BB3-4B9A-8318-0BC8AF529A07}"/>
    <dgm:cxn modelId="{AB0A8DB4-298F-459A-A3CE-A8E368FA604E}" srcId="{96BC6C37-898D-4404-8D3E-D926996E608C}" destId="{133C13D1-4EE5-4D51-8186-5C3D893D0D81}" srcOrd="4" destOrd="0" parTransId="{0C67DB20-B3DE-49AD-9697-0C29D8E803E4}" sibTransId="{798E4B3A-7E59-4D79-A753-6C05ADE48436}"/>
    <dgm:cxn modelId="{A2BAFEB8-58C2-4735-B656-BCC860D35C69}" srcId="{96BC6C37-898D-4404-8D3E-D926996E608C}" destId="{C6CBCC20-1A8D-4952-A838-5F0F9B430C67}" srcOrd="6" destOrd="0" parTransId="{5F7CE20A-DE49-496C-B4B0-572EBCA86187}" sibTransId="{5C58567F-56CA-4157-ACED-C871121FF63E}"/>
    <dgm:cxn modelId="{FAE364B9-A88C-4C97-BDCE-F905D303C000}" type="presOf" srcId="{96BC6C37-898D-4404-8D3E-D926996E608C}" destId="{7BFC7866-4DBC-4AB3-B91D-9E33594F817D}" srcOrd="0" destOrd="0" presId="urn:microsoft.com/office/officeart/2005/8/layout/default"/>
    <dgm:cxn modelId="{29D82ABF-FDB8-41D8-9B7A-1832B5A1F5C3}" type="presOf" srcId="{41CB20A4-94E6-468C-A991-CC8B413DCB2A}" destId="{17B16D82-D87B-47F9-B474-401DD64F9901}" srcOrd="0" destOrd="0" presId="urn:microsoft.com/office/officeart/2005/8/layout/default"/>
    <dgm:cxn modelId="{D6153ECE-5441-49A1-8FE1-A6EDED4A0FAA}" srcId="{96BC6C37-898D-4404-8D3E-D926996E608C}" destId="{F038407A-2506-461C-812C-302CF6662549}" srcOrd="9" destOrd="0" parTransId="{2DEBDC8B-81F7-470E-852F-EBC2B5B66753}" sibTransId="{3FD37D15-3902-418F-B686-512D4239DE0A}"/>
    <dgm:cxn modelId="{823613CF-9363-4E3C-B291-D917C7799729}" type="presOf" srcId="{A7C9BF0D-401C-4147-942B-95CD0EE813A8}" destId="{9F030DCA-F39E-46ED-9036-9C7FF5134364}" srcOrd="0" destOrd="0" presId="urn:microsoft.com/office/officeart/2005/8/layout/default"/>
    <dgm:cxn modelId="{88D877E7-6777-4AC9-84B5-EC36B218FA5A}" type="presOf" srcId="{F2201D2A-462B-4A8B-B9F5-E93359E4F200}" destId="{E3C718B4-8381-4491-8999-4A1384BDFD78}" srcOrd="0" destOrd="0" presId="urn:microsoft.com/office/officeart/2005/8/layout/default"/>
    <dgm:cxn modelId="{675B05F5-476C-4F01-8A1B-257A20C32B25}" srcId="{96BC6C37-898D-4404-8D3E-D926996E608C}" destId="{A7C9BF0D-401C-4147-942B-95CD0EE813A8}" srcOrd="5" destOrd="0" parTransId="{2316DFE9-8D44-47D3-984D-917F214D7E8A}" sibTransId="{7536708A-9A07-4733-87A2-C308783B5C23}"/>
    <dgm:cxn modelId="{BBF670FE-93F9-4736-A8F2-0984BD4D18AD}" type="presOf" srcId="{B1A45AEF-D126-4F1D-B353-387EB5EE5961}" destId="{4A8A52B3-B0F3-4522-8999-78C76E6CE095}" srcOrd="0" destOrd="0" presId="urn:microsoft.com/office/officeart/2005/8/layout/default"/>
    <dgm:cxn modelId="{E569F3FF-5626-4A83-BC95-39E26F15F6D9}" type="presOf" srcId="{C6CBCC20-1A8D-4952-A838-5F0F9B430C67}" destId="{C5FD7F57-69D6-416C-A846-8F8470071599}" srcOrd="0" destOrd="0" presId="urn:microsoft.com/office/officeart/2005/8/layout/default"/>
    <dgm:cxn modelId="{C9FCEA90-859F-47AF-B1ED-13B8A7F2E462}" type="presParOf" srcId="{7BFC7866-4DBC-4AB3-B91D-9E33594F817D}" destId="{17B16D82-D87B-47F9-B474-401DD64F9901}" srcOrd="0" destOrd="0" presId="urn:microsoft.com/office/officeart/2005/8/layout/default"/>
    <dgm:cxn modelId="{75C21D71-88F7-42BB-AEB6-7053F42B0FE1}" type="presParOf" srcId="{7BFC7866-4DBC-4AB3-B91D-9E33594F817D}" destId="{EAD03374-1EEE-41B8-9ADD-C5EB55369BF3}" srcOrd="1" destOrd="0" presId="urn:microsoft.com/office/officeart/2005/8/layout/default"/>
    <dgm:cxn modelId="{DC14B07B-CB80-4924-9E7B-B8CF33C7FC26}" type="presParOf" srcId="{7BFC7866-4DBC-4AB3-B91D-9E33594F817D}" destId="{4A8A52B3-B0F3-4522-8999-78C76E6CE095}" srcOrd="2" destOrd="0" presId="urn:microsoft.com/office/officeart/2005/8/layout/default"/>
    <dgm:cxn modelId="{53B7A63E-3295-4FCD-9D2E-861FFA45E6CA}" type="presParOf" srcId="{7BFC7866-4DBC-4AB3-B91D-9E33594F817D}" destId="{BFB958CC-0B4D-4C03-B436-B59FF19C839B}" srcOrd="3" destOrd="0" presId="urn:microsoft.com/office/officeart/2005/8/layout/default"/>
    <dgm:cxn modelId="{62197486-91BA-4873-AC53-641350E9BDE0}" type="presParOf" srcId="{7BFC7866-4DBC-4AB3-B91D-9E33594F817D}" destId="{DA128FBC-2313-4853-956F-436F980DA337}" srcOrd="4" destOrd="0" presId="urn:microsoft.com/office/officeart/2005/8/layout/default"/>
    <dgm:cxn modelId="{35B7BD3F-3C8E-4743-935B-75ACAB5D2A1F}" type="presParOf" srcId="{7BFC7866-4DBC-4AB3-B91D-9E33594F817D}" destId="{05DC81F6-9F86-41DE-9E06-733F751A8913}" srcOrd="5" destOrd="0" presId="urn:microsoft.com/office/officeart/2005/8/layout/default"/>
    <dgm:cxn modelId="{F102B061-BFF9-4C62-B50A-6D701826F757}" type="presParOf" srcId="{7BFC7866-4DBC-4AB3-B91D-9E33594F817D}" destId="{49E68B47-42DC-4B46-B064-7CBA24012D67}" srcOrd="6" destOrd="0" presId="urn:microsoft.com/office/officeart/2005/8/layout/default"/>
    <dgm:cxn modelId="{EF0699B9-B91C-4214-A0FC-E3FC53663F86}" type="presParOf" srcId="{7BFC7866-4DBC-4AB3-B91D-9E33594F817D}" destId="{AB323635-8855-4DE7-905D-E5B126D139FF}" srcOrd="7" destOrd="0" presId="urn:microsoft.com/office/officeart/2005/8/layout/default"/>
    <dgm:cxn modelId="{A673B875-A9DB-4399-B827-1F9DD53320DB}" type="presParOf" srcId="{7BFC7866-4DBC-4AB3-B91D-9E33594F817D}" destId="{8DB18E7B-0552-48EE-84CC-0F1744AF4296}" srcOrd="8" destOrd="0" presId="urn:microsoft.com/office/officeart/2005/8/layout/default"/>
    <dgm:cxn modelId="{2D8281B5-153F-4917-A34B-6E61EA6DEC71}" type="presParOf" srcId="{7BFC7866-4DBC-4AB3-B91D-9E33594F817D}" destId="{F15F8796-E2EA-47A5-B639-992926299488}" srcOrd="9" destOrd="0" presId="urn:microsoft.com/office/officeart/2005/8/layout/default"/>
    <dgm:cxn modelId="{B056D0EF-D0C3-4178-919F-4F27F1669E00}" type="presParOf" srcId="{7BFC7866-4DBC-4AB3-B91D-9E33594F817D}" destId="{9F030DCA-F39E-46ED-9036-9C7FF5134364}" srcOrd="10" destOrd="0" presId="urn:microsoft.com/office/officeart/2005/8/layout/default"/>
    <dgm:cxn modelId="{F440276C-0A19-4B69-84C1-D683AEBB2BAF}" type="presParOf" srcId="{7BFC7866-4DBC-4AB3-B91D-9E33594F817D}" destId="{A1BCCBDC-64CB-484C-988D-26045B8901EE}" srcOrd="11" destOrd="0" presId="urn:microsoft.com/office/officeart/2005/8/layout/default"/>
    <dgm:cxn modelId="{519DFFE7-57AC-40C6-A966-FDBF39E01644}" type="presParOf" srcId="{7BFC7866-4DBC-4AB3-B91D-9E33594F817D}" destId="{C5FD7F57-69D6-416C-A846-8F8470071599}" srcOrd="12" destOrd="0" presId="urn:microsoft.com/office/officeart/2005/8/layout/default"/>
    <dgm:cxn modelId="{E643E741-6613-46C5-B7A6-AF0F44335A4A}" type="presParOf" srcId="{7BFC7866-4DBC-4AB3-B91D-9E33594F817D}" destId="{192D2CE9-24A4-4D84-9C93-E251C5E31020}" srcOrd="13" destOrd="0" presId="urn:microsoft.com/office/officeart/2005/8/layout/default"/>
    <dgm:cxn modelId="{047420B5-FFFD-46C8-914F-55516FE26588}" type="presParOf" srcId="{7BFC7866-4DBC-4AB3-B91D-9E33594F817D}" destId="{E3C718B4-8381-4491-8999-4A1384BDFD78}" srcOrd="14" destOrd="0" presId="urn:microsoft.com/office/officeart/2005/8/layout/default"/>
    <dgm:cxn modelId="{16E2D476-519A-4484-86FB-0B6C5EB090F4}" type="presParOf" srcId="{7BFC7866-4DBC-4AB3-B91D-9E33594F817D}" destId="{1D0AC080-A3F0-4363-B10E-149133E5C5BA}" srcOrd="15" destOrd="0" presId="urn:microsoft.com/office/officeart/2005/8/layout/default"/>
    <dgm:cxn modelId="{D9B8DAEF-E70A-42B0-AFC4-C48C586E1EA1}" type="presParOf" srcId="{7BFC7866-4DBC-4AB3-B91D-9E33594F817D}" destId="{E831C4DF-E420-4EB3-A1A2-DB78FDE68BCE}" srcOrd="16" destOrd="0" presId="urn:microsoft.com/office/officeart/2005/8/layout/default"/>
    <dgm:cxn modelId="{0C501B95-7B0F-4E1D-986E-4A30BEAC020E}" type="presParOf" srcId="{7BFC7866-4DBC-4AB3-B91D-9E33594F817D}" destId="{5470C3C2-98D0-4CB9-A696-CDD9C24C7626}" srcOrd="17" destOrd="0" presId="urn:microsoft.com/office/officeart/2005/8/layout/default"/>
    <dgm:cxn modelId="{D655B312-A245-4EE7-91B2-C6361BB9CA4C}" type="presParOf" srcId="{7BFC7866-4DBC-4AB3-B91D-9E33594F817D}" destId="{067C2D4B-B770-423E-895B-8109EAF64A0A}" srcOrd="18" destOrd="0" presId="urn:microsoft.com/office/officeart/2005/8/layout/default"/>
    <dgm:cxn modelId="{9F86016C-FB52-4A0F-8205-955500B297D9}" type="presParOf" srcId="{7BFC7866-4DBC-4AB3-B91D-9E33594F817D}" destId="{98DB7999-09A7-487D-9DAD-999394E38712}" srcOrd="19" destOrd="0" presId="urn:microsoft.com/office/officeart/2005/8/layout/default"/>
    <dgm:cxn modelId="{4A8BA246-9868-434E-9AD9-0275C95705A5}" type="presParOf" srcId="{7BFC7866-4DBC-4AB3-B91D-9E33594F817D}" destId="{B30405D9-6473-4404-9BC7-B3557F46D7CA}" srcOrd="20" destOrd="0" presId="urn:microsoft.com/office/officeart/2005/8/layout/default"/>
    <dgm:cxn modelId="{8D1191AA-F9BA-4431-9532-7360A0B1C3AA}" type="presParOf" srcId="{7BFC7866-4DBC-4AB3-B91D-9E33594F817D}" destId="{0F274A0A-BF2A-491C-9DF7-E4CCF988B892}" srcOrd="21" destOrd="0" presId="urn:microsoft.com/office/officeart/2005/8/layout/default"/>
    <dgm:cxn modelId="{57AA46FA-57E4-463F-923E-3B48236CEF2B}" type="presParOf" srcId="{7BFC7866-4DBC-4AB3-B91D-9E33594F817D}" destId="{D77A8007-4C80-4649-881B-E1A36476CD8B}" srcOrd="22" destOrd="0" presId="urn:microsoft.com/office/officeart/2005/8/layout/default"/>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28D7DA3-0245-48B2-AF34-71D8AC0DCD46}"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n-GB"/>
        </a:p>
      </dgm:t>
    </dgm:pt>
    <dgm:pt modelId="{E8FA1618-7261-41BA-A62D-F67A72F644F5}">
      <dgm:prSet phldrT="[Text]" custT="1">
        <dgm:style>
          <a:lnRef idx="2">
            <a:schemeClr val="accent1"/>
          </a:lnRef>
          <a:fillRef idx="1">
            <a:schemeClr val="lt1"/>
          </a:fillRef>
          <a:effectRef idx="0">
            <a:schemeClr val="accent1"/>
          </a:effectRef>
          <a:fontRef idx="minor">
            <a:schemeClr val="dk1"/>
          </a:fontRef>
        </dgm:style>
      </dgm:prSet>
      <dgm:spPr>
        <a:ln/>
      </dgm:spPr>
      <dgm:t>
        <a:bodyPr spcFirstLastPara="0" vert="horz" wrap="square" lIns="114300" tIns="0" rIns="115094" bIns="0" numCol="1" spcCol="1270" anchor="ctr" anchorCtr="0"/>
        <a:lstStyle/>
        <a:p>
          <a:pPr marL="0" lvl="0" indent="0" algn="ctr" defTabSz="800100">
            <a:lnSpc>
              <a:spcPct val="90000"/>
            </a:lnSpc>
            <a:spcBef>
              <a:spcPct val="0"/>
            </a:spcBef>
            <a:spcAft>
              <a:spcPct val="35000"/>
            </a:spcAft>
            <a:buNone/>
          </a:pPr>
          <a:r>
            <a:rPr lang="en-GB" sz="1100" b="1" kern="1200" dirty="0">
              <a:solidFill>
                <a:srgbClr val="000000"/>
              </a:solidFill>
              <a:latin typeface="Arial"/>
              <a:ea typeface="+mn-ea"/>
              <a:cs typeface="+mn-cs"/>
            </a:rPr>
            <a:t>External partners to provide key project details</a:t>
          </a:r>
        </a:p>
      </dgm:t>
    </dgm:pt>
    <dgm:pt modelId="{CA275892-0CBF-4E36-99FE-FB6C374862A3}" type="parTrans" cxnId="{25CD86D5-7705-47C6-9630-CA8CD2405E63}">
      <dgm:prSet/>
      <dgm:spPr/>
      <dgm:t>
        <a:bodyPr/>
        <a:lstStyle/>
        <a:p>
          <a:endParaRPr lang="en-GB" sz="1400"/>
        </a:p>
      </dgm:t>
    </dgm:pt>
    <dgm:pt modelId="{5E148160-19D0-442A-9360-B87B2163EDF9}" type="sibTrans" cxnId="{25CD86D5-7705-47C6-9630-CA8CD2405E63}">
      <dgm:prSet custT="1"/>
      <dgm:spPr/>
      <dgm:t>
        <a:bodyPr/>
        <a:lstStyle/>
        <a:p>
          <a:pPr algn="ctr"/>
          <a:endParaRPr lang="en-GB" sz="1100" b="1"/>
        </a:p>
      </dgm:t>
    </dgm:pt>
    <dgm:pt modelId="{3464B2F9-17B9-4469-9743-C37D1A0F0863}">
      <dgm:prSet phldrT="[Text]" custT="1">
        <dgm:style>
          <a:lnRef idx="2">
            <a:schemeClr val="accent1"/>
          </a:lnRef>
          <a:fillRef idx="1">
            <a:schemeClr val="lt1"/>
          </a:fillRef>
          <a:effectRef idx="0">
            <a:schemeClr val="accent1"/>
          </a:effectRef>
          <a:fontRef idx="minor">
            <a:schemeClr val="dk1"/>
          </a:fontRef>
        </dgm:style>
      </dgm:prSet>
      <dgm:spPr>
        <a:ln/>
      </dgm:spPr>
      <dgm:t>
        <a:bodyPr spcFirstLastPara="0" vert="horz" wrap="square" lIns="114300" tIns="0" rIns="115094" bIns="0" numCol="1" spcCol="1270" anchor="ctr" anchorCtr="0"/>
        <a:lstStyle/>
        <a:p>
          <a:pPr marL="0" lvl="0" indent="0" algn="ctr" defTabSz="800100">
            <a:lnSpc>
              <a:spcPct val="90000"/>
            </a:lnSpc>
            <a:spcBef>
              <a:spcPct val="0"/>
            </a:spcBef>
            <a:spcAft>
              <a:spcPct val="35000"/>
            </a:spcAft>
            <a:buNone/>
          </a:pPr>
          <a:r>
            <a:rPr lang="en-GB" sz="1100" b="1" kern="1200" dirty="0">
              <a:solidFill>
                <a:srgbClr val="000000"/>
              </a:solidFill>
              <a:latin typeface="Arial"/>
              <a:ea typeface="+mn-ea"/>
              <a:cs typeface="+mn-cs"/>
            </a:rPr>
            <a:t>TfL draft ACA and share with partner for review</a:t>
          </a:r>
        </a:p>
        <a:p>
          <a:pPr marL="0" lvl="0" indent="0" algn="ctr" defTabSz="800100">
            <a:lnSpc>
              <a:spcPct val="90000"/>
            </a:lnSpc>
            <a:spcBef>
              <a:spcPct val="0"/>
            </a:spcBef>
            <a:spcAft>
              <a:spcPct val="35000"/>
            </a:spcAft>
            <a:buNone/>
          </a:pPr>
          <a:r>
            <a:rPr lang="en-GB" sz="1100" b="1" kern="1200" dirty="0">
              <a:solidFill>
                <a:srgbClr val="000000"/>
              </a:solidFill>
              <a:latin typeface="Arial"/>
              <a:ea typeface="+mn-ea"/>
              <a:cs typeface="+mn-cs"/>
            </a:rPr>
            <a:t>Partner to complete one page data adequacy form</a:t>
          </a:r>
        </a:p>
      </dgm:t>
    </dgm:pt>
    <dgm:pt modelId="{F851C8C5-460F-48D1-A5FE-217E0A3A1755}" type="parTrans" cxnId="{506CE45E-319F-4DC2-B219-09EEF921F569}">
      <dgm:prSet/>
      <dgm:spPr/>
      <dgm:t>
        <a:bodyPr/>
        <a:lstStyle/>
        <a:p>
          <a:endParaRPr lang="en-GB" sz="1400"/>
        </a:p>
      </dgm:t>
    </dgm:pt>
    <dgm:pt modelId="{25B31342-70C8-4DE3-8156-8F860073438C}" type="sibTrans" cxnId="{506CE45E-319F-4DC2-B219-09EEF921F569}">
      <dgm:prSet custT="1"/>
      <dgm:spPr/>
      <dgm:t>
        <a:bodyPr/>
        <a:lstStyle/>
        <a:p>
          <a:pPr algn="ctr"/>
          <a:endParaRPr lang="en-GB" sz="1100" b="1"/>
        </a:p>
      </dgm:t>
    </dgm:pt>
    <dgm:pt modelId="{A525F067-2C43-4A92-AA8A-A8FAAC582E34}">
      <dgm:prSet phldrT="[Text]" custT="1">
        <dgm:style>
          <a:lnRef idx="2">
            <a:schemeClr val="accent1"/>
          </a:lnRef>
          <a:fillRef idx="1">
            <a:schemeClr val="lt1"/>
          </a:fillRef>
          <a:effectRef idx="0">
            <a:schemeClr val="accent1"/>
          </a:effectRef>
          <a:fontRef idx="minor">
            <a:schemeClr val="dk1"/>
          </a:fontRef>
        </dgm:style>
      </dgm:prSet>
      <dgm:spPr>
        <a:ln/>
      </dgm:spPr>
      <dgm:t>
        <a:bodyPr spcFirstLastPara="0" vert="horz" wrap="square" lIns="114300" tIns="0" rIns="115094" bIns="0" numCol="1" spcCol="1270" anchor="ctr" anchorCtr="0"/>
        <a:lstStyle/>
        <a:p>
          <a:pPr algn="ctr"/>
          <a:r>
            <a:rPr lang="en-GB" sz="1100" b="1" kern="1200" dirty="0"/>
            <a:t>TfL undertake Cyber Security checks </a:t>
          </a:r>
          <a:br>
            <a:rPr lang="en-GB" sz="1100" b="1" kern="1200" dirty="0"/>
          </a:br>
          <a:r>
            <a:rPr lang="en-GB" sz="1100" b="1" kern="1200" dirty="0"/>
            <a:t>and request additional information as required</a:t>
          </a:r>
        </a:p>
      </dgm:t>
    </dgm:pt>
    <dgm:pt modelId="{2E2724F6-59C2-4FCB-A1C2-EBEA066F0B72}" type="parTrans" cxnId="{6178E278-4FEB-42B7-8A3A-F9896B008B86}">
      <dgm:prSet/>
      <dgm:spPr/>
      <dgm:t>
        <a:bodyPr/>
        <a:lstStyle/>
        <a:p>
          <a:endParaRPr lang="en-GB" sz="1400"/>
        </a:p>
      </dgm:t>
    </dgm:pt>
    <dgm:pt modelId="{039DEE74-DDFD-404F-B892-007B04CB7868}" type="sibTrans" cxnId="{6178E278-4FEB-42B7-8A3A-F9896B008B86}">
      <dgm:prSet custT="1"/>
      <dgm:spPr/>
      <dgm:t>
        <a:bodyPr/>
        <a:lstStyle/>
        <a:p>
          <a:pPr algn="ctr"/>
          <a:endParaRPr lang="en-GB" sz="1100" b="1"/>
        </a:p>
      </dgm:t>
    </dgm:pt>
    <dgm:pt modelId="{EE987C07-50A6-4DA3-9094-F3169DC86B3D}">
      <dgm:prSet phldrT="[Text]" custT="1">
        <dgm:style>
          <a:lnRef idx="2">
            <a:schemeClr val="accent1"/>
          </a:lnRef>
          <a:fillRef idx="1">
            <a:schemeClr val="lt1"/>
          </a:fillRef>
          <a:effectRef idx="0">
            <a:schemeClr val="accent1"/>
          </a:effectRef>
          <a:fontRef idx="minor">
            <a:schemeClr val="dk1"/>
          </a:fontRef>
        </dgm:style>
      </dgm:prSet>
      <dgm:spPr>
        <a:ln/>
      </dgm:spPr>
      <dgm:t>
        <a:bodyPr spcFirstLastPara="0" vert="horz" wrap="square" lIns="114300" tIns="0" rIns="115094" bIns="0" numCol="1" spcCol="1270" anchor="ctr" anchorCtr="0"/>
        <a:lstStyle/>
        <a:p>
          <a:pPr marL="0" lvl="0" indent="0" algn="ctr" defTabSz="800100">
            <a:lnSpc>
              <a:spcPct val="90000"/>
            </a:lnSpc>
            <a:spcBef>
              <a:spcPct val="0"/>
            </a:spcBef>
            <a:spcAft>
              <a:spcPct val="35000"/>
            </a:spcAft>
            <a:buNone/>
          </a:pPr>
          <a:r>
            <a:rPr lang="en-GB" sz="1100" b="1" kern="1200" dirty="0">
              <a:solidFill>
                <a:srgbClr val="000000"/>
              </a:solidFill>
              <a:latin typeface="Arial"/>
              <a:ea typeface="+mn-ea"/>
              <a:cs typeface="+mn-cs"/>
            </a:rPr>
            <a:t>TfL to confirm if DPIA is required. </a:t>
          </a:r>
          <a:br>
            <a:rPr lang="en-GB" sz="1100" b="1" kern="1200" dirty="0">
              <a:solidFill>
                <a:srgbClr val="000000"/>
              </a:solidFill>
              <a:latin typeface="Arial"/>
              <a:ea typeface="+mn-ea"/>
              <a:cs typeface="+mn-cs"/>
            </a:rPr>
          </a:br>
          <a:r>
            <a:rPr lang="en-GB" sz="1100" b="1" kern="1200" dirty="0">
              <a:solidFill>
                <a:srgbClr val="000000"/>
              </a:solidFill>
              <a:latin typeface="Arial"/>
              <a:ea typeface="+mn-ea"/>
              <a:cs typeface="+mn-cs"/>
            </a:rPr>
            <a:t>If so, engage Privacy team to work with partner to complete</a:t>
          </a:r>
        </a:p>
      </dgm:t>
    </dgm:pt>
    <dgm:pt modelId="{1D164A5C-0AA6-4F0C-B506-D2ED95E030EE}" type="parTrans" cxnId="{C308E834-0368-421B-9A86-D1D1DC001952}">
      <dgm:prSet/>
      <dgm:spPr/>
      <dgm:t>
        <a:bodyPr/>
        <a:lstStyle/>
        <a:p>
          <a:endParaRPr lang="en-GB" sz="1400"/>
        </a:p>
      </dgm:t>
    </dgm:pt>
    <dgm:pt modelId="{6AC417D7-0484-4CB2-978C-897ADC381634}" type="sibTrans" cxnId="{C308E834-0368-421B-9A86-D1D1DC001952}">
      <dgm:prSet custT="1"/>
      <dgm:spPr/>
      <dgm:t>
        <a:bodyPr/>
        <a:lstStyle/>
        <a:p>
          <a:pPr algn="ctr"/>
          <a:endParaRPr lang="en-GB" sz="1100" b="1"/>
        </a:p>
      </dgm:t>
    </dgm:pt>
    <dgm:pt modelId="{5EBC58BF-8E8D-4C80-A271-EF6B4ED59945}">
      <dgm:prSet phldrT="[Text]" custT="1">
        <dgm:style>
          <a:lnRef idx="2">
            <a:schemeClr val="accent1"/>
          </a:lnRef>
          <a:fillRef idx="1">
            <a:schemeClr val="lt1"/>
          </a:fillRef>
          <a:effectRef idx="0">
            <a:schemeClr val="accent1"/>
          </a:effectRef>
          <a:fontRef idx="minor">
            <a:schemeClr val="dk1"/>
          </a:fontRef>
        </dgm:style>
      </dgm:prSet>
      <dgm:spPr>
        <a:ln/>
      </dgm:spPr>
      <dgm:t>
        <a:bodyPr spcFirstLastPara="0" vert="horz" wrap="square" lIns="114300" tIns="0" rIns="115094" bIns="0" numCol="1" spcCol="1270" anchor="ctr" anchorCtr="0"/>
        <a:lstStyle/>
        <a:p>
          <a:pPr marL="0" lvl="0" indent="0" algn="ctr" defTabSz="800100">
            <a:lnSpc>
              <a:spcPct val="90000"/>
            </a:lnSpc>
            <a:spcBef>
              <a:spcPct val="0"/>
            </a:spcBef>
            <a:spcAft>
              <a:spcPct val="35000"/>
            </a:spcAft>
            <a:buNone/>
          </a:pPr>
          <a:r>
            <a:rPr lang="en-GB" sz="1100" b="1" kern="1200" dirty="0">
              <a:solidFill>
                <a:srgbClr val="000000"/>
              </a:solidFill>
              <a:latin typeface="Arial"/>
              <a:ea typeface="+mn-ea"/>
              <a:cs typeface="+mn-cs"/>
            </a:rPr>
            <a:t>Iterate to finalise project specific details</a:t>
          </a:r>
        </a:p>
      </dgm:t>
    </dgm:pt>
    <dgm:pt modelId="{49EE789B-4A77-49B1-8318-796FE0E40745}" type="parTrans" cxnId="{B7E84BCC-20F9-4746-AB7E-4ADE3DA95AA2}">
      <dgm:prSet/>
      <dgm:spPr/>
      <dgm:t>
        <a:bodyPr/>
        <a:lstStyle/>
        <a:p>
          <a:endParaRPr lang="en-GB" sz="1400"/>
        </a:p>
      </dgm:t>
    </dgm:pt>
    <dgm:pt modelId="{4D231D9D-E44F-4168-A8E3-D4A2A3E46561}" type="sibTrans" cxnId="{B7E84BCC-20F9-4746-AB7E-4ADE3DA95AA2}">
      <dgm:prSet custT="1"/>
      <dgm:spPr/>
      <dgm:t>
        <a:bodyPr/>
        <a:lstStyle/>
        <a:p>
          <a:pPr algn="ctr"/>
          <a:endParaRPr lang="en-GB" sz="1100" b="1"/>
        </a:p>
      </dgm:t>
    </dgm:pt>
    <dgm:pt modelId="{F8A11224-D299-4AF6-BD39-D524C7DF0DB1}">
      <dgm:prSet phldrT="[Text]" custT="1">
        <dgm:style>
          <a:lnRef idx="2">
            <a:schemeClr val="accent1"/>
          </a:lnRef>
          <a:fillRef idx="1">
            <a:schemeClr val="lt1"/>
          </a:fillRef>
          <a:effectRef idx="0">
            <a:schemeClr val="accent1"/>
          </a:effectRef>
          <a:fontRef idx="minor">
            <a:schemeClr val="dk1"/>
          </a:fontRef>
        </dgm:style>
      </dgm:prSet>
      <dgm:spPr>
        <a:ln/>
      </dgm:spPr>
      <dgm:t>
        <a:bodyPr spcFirstLastPara="0" vert="horz" wrap="square" lIns="114300" tIns="0" rIns="115094" bIns="0" numCol="1" spcCol="1270" anchor="ctr" anchorCtr="0"/>
        <a:lstStyle/>
        <a:p>
          <a:pPr marL="0" lvl="0" indent="0" algn="ctr" defTabSz="800100">
            <a:lnSpc>
              <a:spcPct val="90000"/>
            </a:lnSpc>
            <a:spcBef>
              <a:spcPct val="0"/>
            </a:spcBef>
            <a:spcAft>
              <a:spcPct val="35000"/>
            </a:spcAft>
            <a:buNone/>
          </a:pPr>
          <a:r>
            <a:rPr lang="en-GB" sz="1100" b="1" dirty="0"/>
            <a:t>Execution by authorised signatories</a:t>
          </a:r>
          <a:endParaRPr lang="en-GB" sz="1100" b="1" kern="1200" dirty="0">
            <a:solidFill>
              <a:srgbClr val="000000"/>
            </a:solidFill>
            <a:latin typeface="Arial"/>
            <a:ea typeface="+mn-ea"/>
            <a:cs typeface="+mn-cs"/>
          </a:endParaRPr>
        </a:p>
      </dgm:t>
    </dgm:pt>
    <dgm:pt modelId="{D4FE033C-AFC5-4930-A153-1369858EDA80}" type="parTrans" cxnId="{E0D6142C-E5D9-4A10-B026-772770ED269B}">
      <dgm:prSet/>
      <dgm:spPr/>
      <dgm:t>
        <a:bodyPr/>
        <a:lstStyle/>
        <a:p>
          <a:endParaRPr lang="en-GB" sz="1400"/>
        </a:p>
      </dgm:t>
    </dgm:pt>
    <dgm:pt modelId="{53E568F9-8622-4BCA-BFB8-A10963B9309F}" type="sibTrans" cxnId="{E0D6142C-E5D9-4A10-B026-772770ED269B}">
      <dgm:prSet/>
      <dgm:spPr/>
      <dgm:t>
        <a:bodyPr/>
        <a:lstStyle/>
        <a:p>
          <a:endParaRPr lang="en-GB" sz="1400"/>
        </a:p>
      </dgm:t>
    </dgm:pt>
    <dgm:pt modelId="{980AAFF7-9008-4360-98F8-3C758E597070}">
      <dgm:prSet phldrT="[Text]" custT="1">
        <dgm:style>
          <a:lnRef idx="2">
            <a:schemeClr val="accent1"/>
          </a:lnRef>
          <a:fillRef idx="1">
            <a:schemeClr val="lt1"/>
          </a:fillRef>
          <a:effectRef idx="0">
            <a:schemeClr val="accent1"/>
          </a:effectRef>
          <a:fontRef idx="minor">
            <a:schemeClr val="dk1"/>
          </a:fontRef>
        </dgm:style>
      </dgm:prSet>
      <dgm:spPr>
        <a:ln/>
      </dgm:spPr>
      <dgm:t>
        <a:bodyPr spcFirstLastPara="0" vert="horz" wrap="square" lIns="114300" tIns="0" rIns="115094" bIns="0" numCol="1" spcCol="1270" anchor="ctr" anchorCtr="0"/>
        <a:lstStyle/>
        <a:p>
          <a:pPr marL="0" lvl="0" indent="0" algn="ctr" defTabSz="800100">
            <a:lnSpc>
              <a:spcPct val="90000"/>
            </a:lnSpc>
            <a:spcBef>
              <a:spcPct val="0"/>
            </a:spcBef>
            <a:spcAft>
              <a:spcPct val="35000"/>
            </a:spcAft>
            <a:buNone/>
          </a:pPr>
          <a:r>
            <a:rPr lang="en-GB" sz="1100" b="1" kern="1200" dirty="0">
              <a:solidFill>
                <a:srgbClr val="000000"/>
              </a:solidFill>
              <a:latin typeface="Arial"/>
              <a:ea typeface="+mn-ea"/>
              <a:cs typeface="+mn-cs"/>
            </a:rPr>
            <a:t>Confirm Privacy / Cyber Security have given the green light</a:t>
          </a:r>
        </a:p>
      </dgm:t>
    </dgm:pt>
    <dgm:pt modelId="{97B7A43B-83A8-4A32-AFC0-14859937752E}" type="parTrans" cxnId="{7E5D06DA-53C7-4FC1-949A-D9C7E399B277}">
      <dgm:prSet/>
      <dgm:spPr/>
      <dgm:t>
        <a:bodyPr/>
        <a:lstStyle/>
        <a:p>
          <a:endParaRPr lang="en-GB" sz="1400"/>
        </a:p>
      </dgm:t>
    </dgm:pt>
    <dgm:pt modelId="{057764AD-E8F9-4C99-B816-2173A159D928}" type="sibTrans" cxnId="{7E5D06DA-53C7-4FC1-949A-D9C7E399B277}">
      <dgm:prSet custT="1"/>
      <dgm:spPr/>
      <dgm:t>
        <a:bodyPr/>
        <a:lstStyle/>
        <a:p>
          <a:endParaRPr lang="en-GB" sz="1100" b="1"/>
        </a:p>
      </dgm:t>
    </dgm:pt>
    <dgm:pt modelId="{32F3B828-3C79-429C-BA6A-ECC58E3B4BB8}">
      <dgm:prSet phldrT="[Text]" custT="1">
        <dgm:style>
          <a:lnRef idx="2">
            <a:schemeClr val="accent1"/>
          </a:lnRef>
          <a:fillRef idx="1">
            <a:schemeClr val="lt1"/>
          </a:fillRef>
          <a:effectRef idx="0">
            <a:schemeClr val="accent1"/>
          </a:effectRef>
          <a:fontRef idx="minor">
            <a:schemeClr val="dk1"/>
          </a:fontRef>
        </dgm:style>
      </dgm:prSet>
      <dgm:spPr>
        <a:ln/>
      </dgm:spPr>
      <dgm:t>
        <a:bodyPr spcFirstLastPara="0" vert="horz" wrap="square" lIns="114300" tIns="0" rIns="115094" bIns="0" numCol="1" spcCol="1270" anchor="ctr" anchorCtr="0"/>
        <a:lstStyle/>
        <a:p>
          <a:pPr marL="0" lvl="0" indent="0" algn="ctr" defTabSz="800100">
            <a:lnSpc>
              <a:spcPct val="90000"/>
            </a:lnSpc>
            <a:spcBef>
              <a:spcPct val="0"/>
            </a:spcBef>
            <a:spcAft>
              <a:spcPct val="35000"/>
            </a:spcAft>
            <a:buNone/>
          </a:pPr>
          <a:r>
            <a:rPr lang="en-GB" sz="1100" b="1" kern="1200" dirty="0">
              <a:solidFill>
                <a:srgbClr val="000000"/>
              </a:solidFill>
              <a:latin typeface="Arial"/>
              <a:ea typeface="+mn-ea"/>
              <a:cs typeface="+mn-cs"/>
            </a:rPr>
            <a:t>All project team members to complete </a:t>
          </a:r>
          <a:br>
            <a:rPr lang="en-GB" sz="1100" b="1" kern="1200" dirty="0">
              <a:solidFill>
                <a:srgbClr val="000000"/>
              </a:solidFill>
              <a:latin typeface="Arial"/>
              <a:ea typeface="+mn-ea"/>
              <a:cs typeface="+mn-cs"/>
            </a:rPr>
          </a:br>
          <a:r>
            <a:rPr lang="en-GB" sz="1100" b="1" kern="1200" dirty="0">
              <a:solidFill>
                <a:srgbClr val="000000"/>
              </a:solidFill>
              <a:latin typeface="Arial"/>
              <a:ea typeface="+mn-ea"/>
              <a:cs typeface="+mn-cs"/>
            </a:rPr>
            <a:t>and pass mandatory online training courses</a:t>
          </a:r>
        </a:p>
      </dgm:t>
    </dgm:pt>
    <dgm:pt modelId="{A529C8E6-05D5-4A4A-8FD7-89B977F4FDA2}" type="parTrans" cxnId="{6A4C9F58-1E5A-40E8-AA03-2052DF6B9218}">
      <dgm:prSet/>
      <dgm:spPr/>
      <dgm:t>
        <a:bodyPr/>
        <a:lstStyle/>
        <a:p>
          <a:endParaRPr lang="en-GB"/>
        </a:p>
      </dgm:t>
    </dgm:pt>
    <dgm:pt modelId="{F6A9DA1F-592F-4715-97AD-0790FECEB988}" type="sibTrans" cxnId="{6A4C9F58-1E5A-40E8-AA03-2052DF6B9218}">
      <dgm:prSet custT="1"/>
      <dgm:spPr/>
      <dgm:t>
        <a:bodyPr/>
        <a:lstStyle/>
        <a:p>
          <a:endParaRPr lang="en-GB" sz="1100" b="1"/>
        </a:p>
      </dgm:t>
    </dgm:pt>
    <dgm:pt modelId="{9F82C26D-5751-409E-BF8F-2353979995EA}" type="pres">
      <dgm:prSet presAssocID="{528D7DA3-0245-48B2-AF34-71D8AC0DCD46}" presName="linearFlow" presStyleCnt="0">
        <dgm:presLayoutVars>
          <dgm:resizeHandles val="exact"/>
        </dgm:presLayoutVars>
      </dgm:prSet>
      <dgm:spPr/>
    </dgm:pt>
    <dgm:pt modelId="{FA247C7E-6D53-47F1-BF35-AF4FD9A2B558}" type="pres">
      <dgm:prSet presAssocID="{E8FA1618-7261-41BA-A62D-F67A72F644F5}" presName="node" presStyleLbl="node1" presStyleIdx="0" presStyleCnt="8" custScaleX="277446" custLinFactNeighborX="-44406" custLinFactNeighborY="-3509">
        <dgm:presLayoutVars>
          <dgm:bulletEnabled val="1"/>
        </dgm:presLayoutVars>
      </dgm:prSet>
      <dgm:spPr>
        <a:xfrm>
          <a:off x="0" y="0"/>
          <a:ext cx="5307745" cy="475922"/>
        </a:xfrm>
        <a:prstGeom prst="roundRect">
          <a:avLst>
            <a:gd name="adj" fmla="val 10000"/>
          </a:avLst>
        </a:prstGeom>
      </dgm:spPr>
    </dgm:pt>
    <dgm:pt modelId="{5A4FA8F9-598D-4191-ACF1-08D29200ABEC}" type="pres">
      <dgm:prSet presAssocID="{5E148160-19D0-442A-9360-B87B2163EDF9}" presName="sibTrans" presStyleLbl="sibTrans2D1" presStyleIdx="0" presStyleCnt="7"/>
      <dgm:spPr/>
    </dgm:pt>
    <dgm:pt modelId="{B00B5102-FADD-4840-B6F8-082307B1004F}" type="pres">
      <dgm:prSet presAssocID="{5E148160-19D0-442A-9360-B87B2163EDF9}" presName="connectorText" presStyleLbl="sibTrans2D1" presStyleIdx="0" presStyleCnt="7"/>
      <dgm:spPr/>
    </dgm:pt>
    <dgm:pt modelId="{120ED35B-EDFA-477A-A95C-1DDD0B2AA933}" type="pres">
      <dgm:prSet presAssocID="{EE987C07-50A6-4DA3-9094-F3169DC86B3D}" presName="node" presStyleLbl="node1" presStyleIdx="1" presStyleCnt="8" custScaleX="277446">
        <dgm:presLayoutVars>
          <dgm:bulletEnabled val="1"/>
        </dgm:presLayoutVars>
      </dgm:prSet>
      <dgm:spPr/>
    </dgm:pt>
    <dgm:pt modelId="{D62CA0FC-3FAC-4343-B5D2-1E3571773393}" type="pres">
      <dgm:prSet presAssocID="{6AC417D7-0484-4CB2-978C-897ADC381634}" presName="sibTrans" presStyleLbl="sibTrans2D1" presStyleIdx="1" presStyleCnt="7"/>
      <dgm:spPr/>
    </dgm:pt>
    <dgm:pt modelId="{394D6A77-901B-4C22-8B42-4DB135172593}" type="pres">
      <dgm:prSet presAssocID="{6AC417D7-0484-4CB2-978C-897ADC381634}" presName="connectorText" presStyleLbl="sibTrans2D1" presStyleIdx="1" presStyleCnt="7"/>
      <dgm:spPr/>
    </dgm:pt>
    <dgm:pt modelId="{30A67A0B-DDE6-41CC-B48A-F73751BFED5D}" type="pres">
      <dgm:prSet presAssocID="{3464B2F9-17B9-4469-9743-C37D1A0F0863}" presName="node" presStyleLbl="node1" presStyleIdx="2" presStyleCnt="8" custScaleX="277446">
        <dgm:presLayoutVars>
          <dgm:bulletEnabled val="1"/>
        </dgm:presLayoutVars>
      </dgm:prSet>
      <dgm:spPr/>
    </dgm:pt>
    <dgm:pt modelId="{ED7F99ED-22AF-4C68-8249-4F5DBE5F196B}" type="pres">
      <dgm:prSet presAssocID="{25B31342-70C8-4DE3-8156-8F860073438C}" presName="sibTrans" presStyleLbl="sibTrans2D1" presStyleIdx="2" presStyleCnt="7"/>
      <dgm:spPr/>
    </dgm:pt>
    <dgm:pt modelId="{16FCD879-C11F-42D9-8970-A473FA6A1FE2}" type="pres">
      <dgm:prSet presAssocID="{25B31342-70C8-4DE3-8156-8F860073438C}" presName="connectorText" presStyleLbl="sibTrans2D1" presStyleIdx="2" presStyleCnt="7"/>
      <dgm:spPr/>
    </dgm:pt>
    <dgm:pt modelId="{6537D900-E417-4F24-A904-765AE632B346}" type="pres">
      <dgm:prSet presAssocID="{A525F067-2C43-4A92-AA8A-A8FAAC582E34}" presName="node" presStyleLbl="node1" presStyleIdx="3" presStyleCnt="8" custScaleX="277446" custLinFactNeighborY="-18130">
        <dgm:presLayoutVars>
          <dgm:bulletEnabled val="1"/>
        </dgm:presLayoutVars>
      </dgm:prSet>
      <dgm:spPr/>
    </dgm:pt>
    <dgm:pt modelId="{08FED39F-41B5-472B-97A5-BA6EFA91A589}" type="pres">
      <dgm:prSet presAssocID="{039DEE74-DDFD-404F-B892-007B04CB7868}" presName="sibTrans" presStyleLbl="sibTrans2D1" presStyleIdx="3" presStyleCnt="7"/>
      <dgm:spPr/>
    </dgm:pt>
    <dgm:pt modelId="{D60493A1-FCA3-4B09-B6BF-0877325FDF66}" type="pres">
      <dgm:prSet presAssocID="{039DEE74-DDFD-404F-B892-007B04CB7868}" presName="connectorText" presStyleLbl="sibTrans2D1" presStyleIdx="3" presStyleCnt="7"/>
      <dgm:spPr/>
    </dgm:pt>
    <dgm:pt modelId="{918B9327-D4EE-4787-908D-47DC9E334164}" type="pres">
      <dgm:prSet presAssocID="{5EBC58BF-8E8D-4C80-A271-EF6B4ED59945}" presName="node" presStyleLbl="node1" presStyleIdx="4" presStyleCnt="8" custScaleX="277446">
        <dgm:presLayoutVars>
          <dgm:bulletEnabled val="1"/>
        </dgm:presLayoutVars>
      </dgm:prSet>
      <dgm:spPr/>
    </dgm:pt>
    <dgm:pt modelId="{CA12D214-628F-498C-AF1C-5A9FF16D17B8}" type="pres">
      <dgm:prSet presAssocID="{4D231D9D-E44F-4168-A8E3-D4A2A3E46561}" presName="sibTrans" presStyleLbl="sibTrans2D1" presStyleIdx="4" presStyleCnt="7"/>
      <dgm:spPr/>
    </dgm:pt>
    <dgm:pt modelId="{4C28EBC6-6967-46E8-AC1D-F71D4D044368}" type="pres">
      <dgm:prSet presAssocID="{4D231D9D-E44F-4168-A8E3-D4A2A3E46561}" presName="connectorText" presStyleLbl="sibTrans2D1" presStyleIdx="4" presStyleCnt="7"/>
      <dgm:spPr/>
    </dgm:pt>
    <dgm:pt modelId="{B5D123DA-A398-4D2C-AA90-BC68B84FDDBB}" type="pres">
      <dgm:prSet presAssocID="{32F3B828-3C79-429C-BA6A-ECC58E3B4BB8}" presName="node" presStyleLbl="node1" presStyleIdx="5" presStyleCnt="8" custScaleX="277446">
        <dgm:presLayoutVars>
          <dgm:bulletEnabled val="1"/>
        </dgm:presLayoutVars>
      </dgm:prSet>
      <dgm:spPr/>
    </dgm:pt>
    <dgm:pt modelId="{4AD67785-CF8B-4F2F-B321-5FC68DE9CB42}" type="pres">
      <dgm:prSet presAssocID="{F6A9DA1F-592F-4715-97AD-0790FECEB988}" presName="sibTrans" presStyleLbl="sibTrans2D1" presStyleIdx="5" presStyleCnt="7"/>
      <dgm:spPr/>
    </dgm:pt>
    <dgm:pt modelId="{16AFF7D7-D17A-4638-8582-AD8CF558F4CF}" type="pres">
      <dgm:prSet presAssocID="{F6A9DA1F-592F-4715-97AD-0790FECEB988}" presName="connectorText" presStyleLbl="sibTrans2D1" presStyleIdx="5" presStyleCnt="7"/>
      <dgm:spPr/>
    </dgm:pt>
    <dgm:pt modelId="{05831B49-DAA1-4AB3-87E6-B10AD2BDDE57}" type="pres">
      <dgm:prSet presAssocID="{980AAFF7-9008-4360-98F8-3C758E597070}" presName="node" presStyleLbl="node1" presStyleIdx="6" presStyleCnt="8" custScaleX="277446">
        <dgm:presLayoutVars>
          <dgm:bulletEnabled val="1"/>
        </dgm:presLayoutVars>
      </dgm:prSet>
      <dgm:spPr>
        <a:xfrm>
          <a:off x="3" y="3038144"/>
          <a:ext cx="5019705" cy="404756"/>
        </a:xfrm>
        <a:prstGeom prst="roundRect">
          <a:avLst>
            <a:gd name="adj" fmla="val 10000"/>
          </a:avLst>
        </a:prstGeom>
      </dgm:spPr>
    </dgm:pt>
    <dgm:pt modelId="{F15A2ABA-1E02-4991-8FE6-F961314C073A}" type="pres">
      <dgm:prSet presAssocID="{057764AD-E8F9-4C99-B816-2173A159D928}" presName="sibTrans" presStyleLbl="sibTrans2D1" presStyleIdx="6" presStyleCnt="7"/>
      <dgm:spPr/>
    </dgm:pt>
    <dgm:pt modelId="{A908C3A2-3657-4268-B445-B9E254F09149}" type="pres">
      <dgm:prSet presAssocID="{057764AD-E8F9-4C99-B816-2173A159D928}" presName="connectorText" presStyleLbl="sibTrans2D1" presStyleIdx="6" presStyleCnt="7"/>
      <dgm:spPr/>
    </dgm:pt>
    <dgm:pt modelId="{E52FFCDA-ABC2-40D7-B16F-70D3170DCEC7}" type="pres">
      <dgm:prSet presAssocID="{F8A11224-D299-4AF6-BD39-D524C7DF0DB1}" presName="node" presStyleLbl="node1" presStyleIdx="7" presStyleCnt="8" custScaleX="277446">
        <dgm:presLayoutVars>
          <dgm:bulletEnabled val="1"/>
        </dgm:presLayoutVars>
      </dgm:prSet>
      <dgm:spPr/>
    </dgm:pt>
  </dgm:ptLst>
  <dgm:cxnLst>
    <dgm:cxn modelId="{A6426016-DB7A-45BE-83DE-B0EAE7185D39}" type="presOf" srcId="{5E148160-19D0-442A-9360-B87B2163EDF9}" destId="{B00B5102-FADD-4840-B6F8-082307B1004F}" srcOrd="1" destOrd="0" presId="urn:microsoft.com/office/officeart/2005/8/layout/process2"/>
    <dgm:cxn modelId="{98390D1E-844B-4A56-8765-FB9C0AAA59E8}" type="presOf" srcId="{F8A11224-D299-4AF6-BD39-D524C7DF0DB1}" destId="{E52FFCDA-ABC2-40D7-B16F-70D3170DCEC7}" srcOrd="0" destOrd="0" presId="urn:microsoft.com/office/officeart/2005/8/layout/process2"/>
    <dgm:cxn modelId="{ACDE2921-6FAF-47F4-91B2-1CC59F54A285}" type="presOf" srcId="{3464B2F9-17B9-4469-9743-C37D1A0F0863}" destId="{30A67A0B-DDE6-41CC-B48A-F73751BFED5D}" srcOrd="0" destOrd="0" presId="urn:microsoft.com/office/officeart/2005/8/layout/process2"/>
    <dgm:cxn modelId="{AC1DAD26-17DE-460F-8A5A-E44DC52E9F04}" type="presOf" srcId="{528D7DA3-0245-48B2-AF34-71D8AC0DCD46}" destId="{9F82C26D-5751-409E-BF8F-2353979995EA}" srcOrd="0" destOrd="0" presId="urn:microsoft.com/office/officeart/2005/8/layout/process2"/>
    <dgm:cxn modelId="{E0D6142C-E5D9-4A10-B026-772770ED269B}" srcId="{528D7DA3-0245-48B2-AF34-71D8AC0DCD46}" destId="{F8A11224-D299-4AF6-BD39-D524C7DF0DB1}" srcOrd="7" destOrd="0" parTransId="{D4FE033C-AFC5-4930-A153-1369858EDA80}" sibTransId="{53E568F9-8622-4BCA-BFB8-A10963B9309F}"/>
    <dgm:cxn modelId="{0E63B62E-2E41-49D8-BB2C-85F5FE02FD22}" type="presOf" srcId="{25B31342-70C8-4DE3-8156-8F860073438C}" destId="{16FCD879-C11F-42D9-8970-A473FA6A1FE2}" srcOrd="1" destOrd="0" presId="urn:microsoft.com/office/officeart/2005/8/layout/process2"/>
    <dgm:cxn modelId="{FE778432-C8E7-4091-9C77-E649AC66B889}" type="presOf" srcId="{6AC417D7-0484-4CB2-978C-897ADC381634}" destId="{394D6A77-901B-4C22-8B42-4DB135172593}" srcOrd="1" destOrd="0" presId="urn:microsoft.com/office/officeart/2005/8/layout/process2"/>
    <dgm:cxn modelId="{C308E834-0368-421B-9A86-D1D1DC001952}" srcId="{528D7DA3-0245-48B2-AF34-71D8AC0DCD46}" destId="{EE987C07-50A6-4DA3-9094-F3169DC86B3D}" srcOrd="1" destOrd="0" parTransId="{1D164A5C-0AA6-4F0C-B506-D2ED95E030EE}" sibTransId="{6AC417D7-0484-4CB2-978C-897ADC381634}"/>
    <dgm:cxn modelId="{7020165B-0384-45B2-9DD8-8FEB78F9DC36}" type="presOf" srcId="{6AC417D7-0484-4CB2-978C-897ADC381634}" destId="{D62CA0FC-3FAC-4343-B5D2-1E3571773393}" srcOrd="0" destOrd="0" presId="urn:microsoft.com/office/officeart/2005/8/layout/process2"/>
    <dgm:cxn modelId="{506CE45E-319F-4DC2-B219-09EEF921F569}" srcId="{528D7DA3-0245-48B2-AF34-71D8AC0DCD46}" destId="{3464B2F9-17B9-4469-9743-C37D1A0F0863}" srcOrd="2" destOrd="0" parTransId="{F851C8C5-460F-48D1-A5FE-217E0A3A1755}" sibTransId="{25B31342-70C8-4DE3-8156-8F860073438C}"/>
    <dgm:cxn modelId="{2180D162-0E17-4E9E-B877-5B98B616F032}" type="presOf" srcId="{F6A9DA1F-592F-4715-97AD-0790FECEB988}" destId="{16AFF7D7-D17A-4638-8582-AD8CF558F4CF}" srcOrd="1" destOrd="0" presId="urn:microsoft.com/office/officeart/2005/8/layout/process2"/>
    <dgm:cxn modelId="{A7D56349-3A9C-4A48-BD56-2CE0DDEEC412}" type="presOf" srcId="{980AAFF7-9008-4360-98F8-3C758E597070}" destId="{05831B49-DAA1-4AB3-87E6-B10AD2BDDE57}" srcOrd="0" destOrd="0" presId="urn:microsoft.com/office/officeart/2005/8/layout/process2"/>
    <dgm:cxn modelId="{677D6A4F-D330-41C7-A4F6-6775CF8ACB6A}" type="presOf" srcId="{039DEE74-DDFD-404F-B892-007B04CB7868}" destId="{08FED39F-41B5-472B-97A5-BA6EFA91A589}" srcOrd="0" destOrd="0" presId="urn:microsoft.com/office/officeart/2005/8/layout/process2"/>
    <dgm:cxn modelId="{592E1B57-1A55-4A29-87CE-965C840629E0}" type="presOf" srcId="{EE987C07-50A6-4DA3-9094-F3169DC86B3D}" destId="{120ED35B-EDFA-477A-A95C-1DDD0B2AA933}" srcOrd="0" destOrd="0" presId="urn:microsoft.com/office/officeart/2005/8/layout/process2"/>
    <dgm:cxn modelId="{8C424477-98AD-4411-95F3-B2730051D997}" type="presOf" srcId="{4D231D9D-E44F-4168-A8E3-D4A2A3E46561}" destId="{CA12D214-628F-498C-AF1C-5A9FF16D17B8}" srcOrd="0" destOrd="0" presId="urn:microsoft.com/office/officeart/2005/8/layout/process2"/>
    <dgm:cxn modelId="{6A4C9F58-1E5A-40E8-AA03-2052DF6B9218}" srcId="{528D7DA3-0245-48B2-AF34-71D8AC0DCD46}" destId="{32F3B828-3C79-429C-BA6A-ECC58E3B4BB8}" srcOrd="5" destOrd="0" parTransId="{A529C8E6-05D5-4A4A-8FD7-89B977F4FDA2}" sibTransId="{F6A9DA1F-592F-4715-97AD-0790FECEB988}"/>
    <dgm:cxn modelId="{6178E278-4FEB-42B7-8A3A-F9896B008B86}" srcId="{528D7DA3-0245-48B2-AF34-71D8AC0DCD46}" destId="{A525F067-2C43-4A92-AA8A-A8FAAC582E34}" srcOrd="3" destOrd="0" parTransId="{2E2724F6-59C2-4FCB-A1C2-EBEA066F0B72}" sibTransId="{039DEE74-DDFD-404F-B892-007B04CB7868}"/>
    <dgm:cxn modelId="{A3214581-8906-413D-922D-18A2CA3E48A2}" type="presOf" srcId="{E8FA1618-7261-41BA-A62D-F67A72F644F5}" destId="{FA247C7E-6D53-47F1-BF35-AF4FD9A2B558}" srcOrd="0" destOrd="0" presId="urn:microsoft.com/office/officeart/2005/8/layout/process2"/>
    <dgm:cxn modelId="{70D36495-5AF1-4CA9-A742-46F56812CFE5}" type="presOf" srcId="{039DEE74-DDFD-404F-B892-007B04CB7868}" destId="{D60493A1-FCA3-4B09-B6BF-0877325FDF66}" srcOrd="1" destOrd="0" presId="urn:microsoft.com/office/officeart/2005/8/layout/process2"/>
    <dgm:cxn modelId="{8E30AEA2-6BFB-4DC9-B550-CEBEB0DBD72A}" type="presOf" srcId="{4D231D9D-E44F-4168-A8E3-D4A2A3E46561}" destId="{4C28EBC6-6967-46E8-AC1D-F71D4D044368}" srcOrd="1" destOrd="0" presId="urn:microsoft.com/office/officeart/2005/8/layout/process2"/>
    <dgm:cxn modelId="{1DFAD9A2-0B04-4DF1-92C0-EE72709FCD4A}" type="presOf" srcId="{F6A9DA1F-592F-4715-97AD-0790FECEB988}" destId="{4AD67785-CF8B-4F2F-B321-5FC68DE9CB42}" srcOrd="0" destOrd="0" presId="urn:microsoft.com/office/officeart/2005/8/layout/process2"/>
    <dgm:cxn modelId="{1484D1AB-CD76-4575-9484-374B1DF287BE}" type="presOf" srcId="{057764AD-E8F9-4C99-B816-2173A159D928}" destId="{A908C3A2-3657-4268-B445-B9E254F09149}" srcOrd="1" destOrd="0" presId="urn:microsoft.com/office/officeart/2005/8/layout/process2"/>
    <dgm:cxn modelId="{630BF4BA-F458-4F12-931F-3574B89F55B2}" type="presOf" srcId="{32F3B828-3C79-429C-BA6A-ECC58E3B4BB8}" destId="{B5D123DA-A398-4D2C-AA90-BC68B84FDDBB}" srcOrd="0" destOrd="0" presId="urn:microsoft.com/office/officeart/2005/8/layout/process2"/>
    <dgm:cxn modelId="{8BD8C8C1-528F-42F9-AB75-F5F559796F52}" type="presOf" srcId="{A525F067-2C43-4A92-AA8A-A8FAAC582E34}" destId="{6537D900-E417-4F24-A904-765AE632B346}" srcOrd="0" destOrd="0" presId="urn:microsoft.com/office/officeart/2005/8/layout/process2"/>
    <dgm:cxn modelId="{6D66DEC8-41A9-4CE5-82FB-D84306F69C90}" type="presOf" srcId="{25B31342-70C8-4DE3-8156-8F860073438C}" destId="{ED7F99ED-22AF-4C68-8249-4F5DBE5F196B}" srcOrd="0" destOrd="0" presId="urn:microsoft.com/office/officeart/2005/8/layout/process2"/>
    <dgm:cxn modelId="{B7E84BCC-20F9-4746-AB7E-4ADE3DA95AA2}" srcId="{528D7DA3-0245-48B2-AF34-71D8AC0DCD46}" destId="{5EBC58BF-8E8D-4C80-A271-EF6B4ED59945}" srcOrd="4" destOrd="0" parTransId="{49EE789B-4A77-49B1-8318-796FE0E40745}" sibTransId="{4D231D9D-E44F-4168-A8E3-D4A2A3E46561}"/>
    <dgm:cxn modelId="{427061D2-4174-492B-9AC6-C7AC8DD2E4E9}" type="presOf" srcId="{5EBC58BF-8E8D-4C80-A271-EF6B4ED59945}" destId="{918B9327-D4EE-4787-908D-47DC9E334164}" srcOrd="0" destOrd="0" presId="urn:microsoft.com/office/officeart/2005/8/layout/process2"/>
    <dgm:cxn modelId="{25CD86D5-7705-47C6-9630-CA8CD2405E63}" srcId="{528D7DA3-0245-48B2-AF34-71D8AC0DCD46}" destId="{E8FA1618-7261-41BA-A62D-F67A72F644F5}" srcOrd="0" destOrd="0" parTransId="{CA275892-0CBF-4E36-99FE-FB6C374862A3}" sibTransId="{5E148160-19D0-442A-9360-B87B2163EDF9}"/>
    <dgm:cxn modelId="{7E5D06DA-53C7-4FC1-949A-D9C7E399B277}" srcId="{528D7DA3-0245-48B2-AF34-71D8AC0DCD46}" destId="{980AAFF7-9008-4360-98F8-3C758E597070}" srcOrd="6" destOrd="0" parTransId="{97B7A43B-83A8-4A32-AFC0-14859937752E}" sibTransId="{057764AD-E8F9-4C99-B816-2173A159D928}"/>
    <dgm:cxn modelId="{C6FB0FE3-F4B8-4AF9-B833-853F9783EC56}" type="presOf" srcId="{057764AD-E8F9-4C99-B816-2173A159D928}" destId="{F15A2ABA-1E02-4991-8FE6-F961314C073A}" srcOrd="0" destOrd="0" presId="urn:microsoft.com/office/officeart/2005/8/layout/process2"/>
    <dgm:cxn modelId="{CF0C3AF4-0AC0-4F2C-A024-0A92E9D02BAC}" type="presOf" srcId="{5E148160-19D0-442A-9360-B87B2163EDF9}" destId="{5A4FA8F9-598D-4191-ACF1-08D29200ABEC}" srcOrd="0" destOrd="0" presId="urn:microsoft.com/office/officeart/2005/8/layout/process2"/>
    <dgm:cxn modelId="{2B07C2B4-E7EF-4D88-BA8C-8041838260FC}" type="presParOf" srcId="{9F82C26D-5751-409E-BF8F-2353979995EA}" destId="{FA247C7E-6D53-47F1-BF35-AF4FD9A2B558}" srcOrd="0" destOrd="0" presId="urn:microsoft.com/office/officeart/2005/8/layout/process2"/>
    <dgm:cxn modelId="{BFD588FB-43D4-42B8-912A-D5DA8FE53711}" type="presParOf" srcId="{9F82C26D-5751-409E-BF8F-2353979995EA}" destId="{5A4FA8F9-598D-4191-ACF1-08D29200ABEC}" srcOrd="1" destOrd="0" presId="urn:microsoft.com/office/officeart/2005/8/layout/process2"/>
    <dgm:cxn modelId="{03E402EB-EA9F-495A-B754-F15AA1EE52DE}" type="presParOf" srcId="{5A4FA8F9-598D-4191-ACF1-08D29200ABEC}" destId="{B00B5102-FADD-4840-B6F8-082307B1004F}" srcOrd="0" destOrd="0" presId="urn:microsoft.com/office/officeart/2005/8/layout/process2"/>
    <dgm:cxn modelId="{9C9E024D-2B55-4CAE-BD16-125D316B4C60}" type="presParOf" srcId="{9F82C26D-5751-409E-BF8F-2353979995EA}" destId="{120ED35B-EDFA-477A-A95C-1DDD0B2AA933}" srcOrd="2" destOrd="0" presId="urn:microsoft.com/office/officeart/2005/8/layout/process2"/>
    <dgm:cxn modelId="{C6766EEB-C512-4A09-902B-AA3D72FB125B}" type="presParOf" srcId="{9F82C26D-5751-409E-BF8F-2353979995EA}" destId="{D62CA0FC-3FAC-4343-B5D2-1E3571773393}" srcOrd="3" destOrd="0" presId="urn:microsoft.com/office/officeart/2005/8/layout/process2"/>
    <dgm:cxn modelId="{B72DEE87-60CA-4D4A-AD52-10FFF2E208B8}" type="presParOf" srcId="{D62CA0FC-3FAC-4343-B5D2-1E3571773393}" destId="{394D6A77-901B-4C22-8B42-4DB135172593}" srcOrd="0" destOrd="0" presId="urn:microsoft.com/office/officeart/2005/8/layout/process2"/>
    <dgm:cxn modelId="{FA9F4481-5633-4E3B-B7A1-3AD6207962BB}" type="presParOf" srcId="{9F82C26D-5751-409E-BF8F-2353979995EA}" destId="{30A67A0B-DDE6-41CC-B48A-F73751BFED5D}" srcOrd="4" destOrd="0" presId="urn:microsoft.com/office/officeart/2005/8/layout/process2"/>
    <dgm:cxn modelId="{16EC4B99-D164-4293-AB97-2B27E3E6C145}" type="presParOf" srcId="{9F82C26D-5751-409E-BF8F-2353979995EA}" destId="{ED7F99ED-22AF-4C68-8249-4F5DBE5F196B}" srcOrd="5" destOrd="0" presId="urn:microsoft.com/office/officeart/2005/8/layout/process2"/>
    <dgm:cxn modelId="{9196669A-C31D-4E16-9C6C-90698095C81C}" type="presParOf" srcId="{ED7F99ED-22AF-4C68-8249-4F5DBE5F196B}" destId="{16FCD879-C11F-42D9-8970-A473FA6A1FE2}" srcOrd="0" destOrd="0" presId="urn:microsoft.com/office/officeart/2005/8/layout/process2"/>
    <dgm:cxn modelId="{AF717167-26A3-488E-AAE4-12B87D7BAB61}" type="presParOf" srcId="{9F82C26D-5751-409E-BF8F-2353979995EA}" destId="{6537D900-E417-4F24-A904-765AE632B346}" srcOrd="6" destOrd="0" presId="urn:microsoft.com/office/officeart/2005/8/layout/process2"/>
    <dgm:cxn modelId="{AFB2CF5B-A231-43CC-BD16-229049801F63}" type="presParOf" srcId="{9F82C26D-5751-409E-BF8F-2353979995EA}" destId="{08FED39F-41B5-472B-97A5-BA6EFA91A589}" srcOrd="7" destOrd="0" presId="urn:microsoft.com/office/officeart/2005/8/layout/process2"/>
    <dgm:cxn modelId="{8C7FCDB9-0993-4E44-9795-E517CE36AD9B}" type="presParOf" srcId="{08FED39F-41B5-472B-97A5-BA6EFA91A589}" destId="{D60493A1-FCA3-4B09-B6BF-0877325FDF66}" srcOrd="0" destOrd="0" presId="urn:microsoft.com/office/officeart/2005/8/layout/process2"/>
    <dgm:cxn modelId="{776C0229-88B0-4B0C-AD22-E7B62BF1E4EA}" type="presParOf" srcId="{9F82C26D-5751-409E-BF8F-2353979995EA}" destId="{918B9327-D4EE-4787-908D-47DC9E334164}" srcOrd="8" destOrd="0" presId="urn:microsoft.com/office/officeart/2005/8/layout/process2"/>
    <dgm:cxn modelId="{330CA4EB-B04D-4F90-9DB1-12133EB039AF}" type="presParOf" srcId="{9F82C26D-5751-409E-BF8F-2353979995EA}" destId="{CA12D214-628F-498C-AF1C-5A9FF16D17B8}" srcOrd="9" destOrd="0" presId="urn:microsoft.com/office/officeart/2005/8/layout/process2"/>
    <dgm:cxn modelId="{EF40361F-EBB5-4378-8C89-AC5F5C50E699}" type="presParOf" srcId="{CA12D214-628F-498C-AF1C-5A9FF16D17B8}" destId="{4C28EBC6-6967-46E8-AC1D-F71D4D044368}" srcOrd="0" destOrd="0" presId="urn:microsoft.com/office/officeart/2005/8/layout/process2"/>
    <dgm:cxn modelId="{5086C402-4858-4A0F-B65C-91425F14C85B}" type="presParOf" srcId="{9F82C26D-5751-409E-BF8F-2353979995EA}" destId="{B5D123DA-A398-4D2C-AA90-BC68B84FDDBB}" srcOrd="10" destOrd="0" presId="urn:microsoft.com/office/officeart/2005/8/layout/process2"/>
    <dgm:cxn modelId="{759BFF4A-0D9F-4923-9C3D-15045F351254}" type="presParOf" srcId="{9F82C26D-5751-409E-BF8F-2353979995EA}" destId="{4AD67785-CF8B-4F2F-B321-5FC68DE9CB42}" srcOrd="11" destOrd="0" presId="urn:microsoft.com/office/officeart/2005/8/layout/process2"/>
    <dgm:cxn modelId="{45094B11-3B63-494F-9324-CEF38627852B}" type="presParOf" srcId="{4AD67785-CF8B-4F2F-B321-5FC68DE9CB42}" destId="{16AFF7D7-D17A-4638-8582-AD8CF558F4CF}" srcOrd="0" destOrd="0" presId="urn:microsoft.com/office/officeart/2005/8/layout/process2"/>
    <dgm:cxn modelId="{F3A86BA8-F192-43E6-B4F8-23B05595796C}" type="presParOf" srcId="{9F82C26D-5751-409E-BF8F-2353979995EA}" destId="{05831B49-DAA1-4AB3-87E6-B10AD2BDDE57}" srcOrd="12" destOrd="0" presId="urn:microsoft.com/office/officeart/2005/8/layout/process2"/>
    <dgm:cxn modelId="{2BB872E5-33FF-49B7-9FFD-6E0591F2C4A5}" type="presParOf" srcId="{9F82C26D-5751-409E-BF8F-2353979995EA}" destId="{F15A2ABA-1E02-4991-8FE6-F961314C073A}" srcOrd="13" destOrd="0" presId="urn:microsoft.com/office/officeart/2005/8/layout/process2"/>
    <dgm:cxn modelId="{9DB0CC3D-5EF8-429E-B3D7-AADAF989E019}" type="presParOf" srcId="{F15A2ABA-1E02-4991-8FE6-F961314C073A}" destId="{A908C3A2-3657-4268-B445-B9E254F09149}" srcOrd="0" destOrd="0" presId="urn:microsoft.com/office/officeart/2005/8/layout/process2"/>
    <dgm:cxn modelId="{CF67463D-63D1-40C3-8F67-A1CCEA0459E6}" type="presParOf" srcId="{9F82C26D-5751-409E-BF8F-2353979995EA}" destId="{E52FFCDA-ABC2-40D7-B16F-70D3170DCEC7}" srcOrd="1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165216-719D-45C3-AE4E-343A01535B60}">
      <dsp:nvSpPr>
        <dsp:cNvPr id="0" name=""/>
        <dsp:cNvSpPr/>
      </dsp:nvSpPr>
      <dsp:spPr>
        <a:xfrm rot="16200000">
          <a:off x="-1418190" y="1422308"/>
          <a:ext cx="4120438" cy="1275820"/>
        </a:xfrm>
        <a:prstGeom prst="flowChartManualOperation">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14300" tIns="0" rIns="115094" bIns="0" numCol="1" spcCol="1270" anchor="t" anchorCtr="0">
          <a:noAutofit/>
        </a:bodyPr>
        <a:lstStyle/>
        <a:p>
          <a:pPr marL="0" lvl="0" indent="0" algn="l" defTabSz="800100">
            <a:lnSpc>
              <a:spcPct val="90000"/>
            </a:lnSpc>
            <a:spcBef>
              <a:spcPct val="0"/>
            </a:spcBef>
            <a:spcAft>
              <a:spcPct val="35000"/>
            </a:spcAft>
            <a:buNone/>
          </a:pPr>
          <a:r>
            <a:rPr lang="en-GB" sz="1800" b="1" kern="1200" dirty="0"/>
            <a:t>Data</a:t>
          </a:r>
        </a:p>
        <a:p>
          <a:pPr marL="0" lvl="1" indent="0" algn="l" defTabSz="622300">
            <a:lnSpc>
              <a:spcPct val="90000"/>
            </a:lnSpc>
            <a:spcBef>
              <a:spcPct val="0"/>
            </a:spcBef>
            <a:spcAft>
              <a:spcPct val="15000"/>
            </a:spcAft>
            <a:buNone/>
          </a:pPr>
          <a:endParaRPr lang="en-GB" sz="1400" kern="1200" dirty="0"/>
        </a:p>
        <a:p>
          <a:pPr marL="0" lvl="1" indent="0" algn="l" defTabSz="622300">
            <a:lnSpc>
              <a:spcPct val="90000"/>
            </a:lnSpc>
            <a:spcBef>
              <a:spcPct val="0"/>
            </a:spcBef>
            <a:spcAft>
              <a:spcPct val="15000"/>
            </a:spcAft>
            <a:buNone/>
          </a:pPr>
          <a:r>
            <a:rPr lang="en-GB" sz="1400" kern="1200" dirty="0"/>
            <a:t>Privileged access to confidential TfL data and information normally only available </a:t>
          </a:r>
          <a:br>
            <a:rPr lang="en-GB" sz="1400" kern="1200" dirty="0"/>
          </a:br>
          <a:r>
            <a:rPr lang="en-GB" sz="1400" kern="1200" dirty="0"/>
            <a:t>to TfL staff</a:t>
          </a:r>
          <a:br>
            <a:rPr lang="en-GB" sz="1400" kern="1200" dirty="0"/>
          </a:br>
          <a:endParaRPr lang="en-GB" sz="1400" kern="1200" dirty="0"/>
        </a:p>
      </dsp:txBody>
      <dsp:txXfrm rot="5400000">
        <a:off x="4119" y="824087"/>
        <a:ext cx="1275820" cy="2472262"/>
      </dsp:txXfrm>
    </dsp:sp>
    <dsp:sp modelId="{1FBF1505-6CD7-4543-B776-37981B2062E6}">
      <dsp:nvSpPr>
        <dsp:cNvPr id="0" name=""/>
        <dsp:cNvSpPr/>
      </dsp:nvSpPr>
      <dsp:spPr>
        <a:xfrm rot="16200000">
          <a:off x="-46683" y="1422308"/>
          <a:ext cx="4120438" cy="1275820"/>
        </a:xfrm>
        <a:prstGeom prst="flowChartManualOperation">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14300" tIns="0" rIns="115094" bIns="0" numCol="1" spcCol="1270" anchor="t" anchorCtr="0">
          <a:noAutofit/>
        </a:bodyPr>
        <a:lstStyle/>
        <a:p>
          <a:pPr marL="0" lvl="0" indent="0" algn="l" defTabSz="800100">
            <a:lnSpc>
              <a:spcPct val="90000"/>
            </a:lnSpc>
            <a:spcBef>
              <a:spcPct val="0"/>
            </a:spcBef>
            <a:spcAft>
              <a:spcPct val="35000"/>
            </a:spcAft>
            <a:buNone/>
          </a:pPr>
          <a:r>
            <a:rPr lang="en-GB" sz="1800" b="1" kern="1200" dirty="0"/>
            <a:t>SMEs</a:t>
          </a:r>
        </a:p>
        <a:p>
          <a:pPr marL="0" lvl="1" indent="0" algn="l" defTabSz="622300">
            <a:lnSpc>
              <a:spcPct val="90000"/>
            </a:lnSpc>
            <a:spcBef>
              <a:spcPct val="0"/>
            </a:spcBef>
            <a:spcAft>
              <a:spcPct val="15000"/>
            </a:spcAft>
            <a:buNone/>
          </a:pPr>
          <a:endParaRPr lang="en-GB" sz="1400" kern="1200" dirty="0"/>
        </a:p>
        <a:p>
          <a:pPr marL="0" lvl="1" indent="0" algn="l" defTabSz="622300">
            <a:lnSpc>
              <a:spcPct val="90000"/>
            </a:lnSpc>
            <a:spcBef>
              <a:spcPct val="0"/>
            </a:spcBef>
            <a:spcAft>
              <a:spcPct val="15000"/>
            </a:spcAft>
            <a:buNone/>
          </a:pPr>
          <a:r>
            <a:rPr lang="en-GB" sz="1400" kern="1200" dirty="0"/>
            <a:t>Deeper relationships and more frequent contact with TfL subject matter experts </a:t>
          </a:r>
          <a:br>
            <a:rPr lang="en-GB" sz="1400" kern="1200" dirty="0"/>
          </a:br>
          <a:endParaRPr lang="en-GB" sz="1400" kern="1200" dirty="0"/>
        </a:p>
      </dsp:txBody>
      <dsp:txXfrm rot="5400000">
        <a:off x="1375626" y="824087"/>
        <a:ext cx="1275820" cy="2472262"/>
      </dsp:txXfrm>
    </dsp:sp>
    <dsp:sp modelId="{8CA008FB-6795-42F8-B092-C952742D188B}">
      <dsp:nvSpPr>
        <dsp:cNvPr id="0" name=""/>
        <dsp:cNvSpPr/>
      </dsp:nvSpPr>
      <dsp:spPr>
        <a:xfrm rot="16200000">
          <a:off x="1388614" y="1358517"/>
          <a:ext cx="4120438" cy="1403402"/>
        </a:xfrm>
        <a:prstGeom prst="flowChartManualOperation">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07950" tIns="0" rIns="107138" bIns="0" numCol="1" spcCol="1270" anchor="t" anchorCtr="0">
          <a:noAutofit/>
        </a:bodyPr>
        <a:lstStyle/>
        <a:p>
          <a:pPr marL="0" lvl="0" indent="0" algn="l" defTabSz="755650">
            <a:lnSpc>
              <a:spcPct val="90000"/>
            </a:lnSpc>
            <a:spcBef>
              <a:spcPct val="0"/>
            </a:spcBef>
            <a:spcAft>
              <a:spcPct val="35000"/>
            </a:spcAft>
            <a:buNone/>
          </a:pPr>
          <a:r>
            <a:rPr lang="en-GB" sz="1700" b="1" kern="1200" dirty="0">
              <a:solidFill>
                <a:srgbClr val="000000"/>
              </a:solidFill>
              <a:latin typeface="Arial"/>
              <a:ea typeface="+mn-ea"/>
              <a:cs typeface="+mn-cs"/>
            </a:rPr>
            <a:t>Real life</a:t>
          </a:r>
        </a:p>
        <a:p>
          <a:pPr marL="0" lvl="0" indent="0" algn="l" defTabSz="755650">
            <a:lnSpc>
              <a:spcPct val="90000"/>
            </a:lnSpc>
            <a:spcBef>
              <a:spcPct val="0"/>
            </a:spcBef>
            <a:spcAft>
              <a:spcPct val="35000"/>
            </a:spcAft>
            <a:buNone/>
          </a:pPr>
          <a:endParaRPr lang="en-GB" sz="1300" kern="1200" dirty="0">
            <a:solidFill>
              <a:srgbClr val="000000"/>
            </a:solidFill>
            <a:latin typeface="Arial"/>
            <a:ea typeface="+mn-ea"/>
            <a:cs typeface="+mn-cs"/>
          </a:endParaRPr>
        </a:p>
        <a:p>
          <a:pPr marL="0" lvl="0" indent="0" algn="l" defTabSz="755650">
            <a:lnSpc>
              <a:spcPct val="90000"/>
            </a:lnSpc>
            <a:spcBef>
              <a:spcPct val="0"/>
            </a:spcBef>
            <a:spcAft>
              <a:spcPct val="35000"/>
            </a:spcAft>
            <a:buNone/>
          </a:pPr>
          <a:r>
            <a:rPr lang="en-GB" sz="1300" kern="1200" dirty="0">
              <a:solidFill>
                <a:srgbClr val="000000"/>
              </a:solidFill>
              <a:latin typeface="Arial"/>
              <a:ea typeface="+mn-ea"/>
              <a:cs typeface="+mn-cs"/>
            </a:rPr>
            <a:t>Ability to partner on </a:t>
          </a:r>
          <a:br>
            <a:rPr lang="en-GB" sz="1300" kern="1200" dirty="0">
              <a:solidFill>
                <a:srgbClr val="000000"/>
              </a:solidFill>
              <a:latin typeface="Arial"/>
              <a:ea typeface="+mn-ea"/>
              <a:cs typeface="+mn-cs"/>
            </a:rPr>
          </a:br>
          <a:r>
            <a:rPr lang="en-GB" sz="1300" kern="1200" dirty="0">
              <a:solidFill>
                <a:srgbClr val="000000"/>
              </a:solidFill>
              <a:latin typeface="Arial"/>
              <a:ea typeface="+mn-ea"/>
              <a:cs typeface="+mn-cs"/>
            </a:rPr>
            <a:t>real-world challenges</a:t>
          </a:r>
          <a:br>
            <a:rPr lang="en-GB" sz="1300" kern="1200" dirty="0">
              <a:solidFill>
                <a:srgbClr val="000000"/>
              </a:solidFill>
              <a:latin typeface="Arial"/>
              <a:ea typeface="+mn-ea"/>
              <a:cs typeface="+mn-cs"/>
            </a:rPr>
          </a:br>
          <a:endParaRPr lang="en-GB" sz="1300" kern="1200" dirty="0">
            <a:solidFill>
              <a:srgbClr val="000000"/>
            </a:solidFill>
            <a:latin typeface="Arial"/>
            <a:ea typeface="+mn-ea"/>
            <a:cs typeface="+mn-cs"/>
          </a:endParaRPr>
        </a:p>
      </dsp:txBody>
      <dsp:txXfrm rot="5400000">
        <a:off x="2747132" y="824087"/>
        <a:ext cx="1403402" cy="2472262"/>
      </dsp:txXfrm>
    </dsp:sp>
    <dsp:sp modelId="{E1941D7A-D3BB-4BE8-BC29-9E5EAE2DDD46}">
      <dsp:nvSpPr>
        <dsp:cNvPr id="0" name=""/>
        <dsp:cNvSpPr/>
      </dsp:nvSpPr>
      <dsp:spPr>
        <a:xfrm rot="16200000">
          <a:off x="2887702" y="1358517"/>
          <a:ext cx="4120438" cy="1403402"/>
        </a:xfrm>
        <a:prstGeom prst="flowChartManualOperation">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07950" tIns="0" rIns="107138" bIns="0" numCol="1" spcCol="1270" anchor="t" anchorCtr="0">
          <a:noAutofit/>
        </a:bodyPr>
        <a:lstStyle/>
        <a:p>
          <a:pPr marL="0" lvl="0" indent="0" algn="l" defTabSz="755650">
            <a:lnSpc>
              <a:spcPct val="90000"/>
            </a:lnSpc>
            <a:spcBef>
              <a:spcPct val="0"/>
            </a:spcBef>
            <a:spcAft>
              <a:spcPct val="35000"/>
            </a:spcAft>
            <a:buFont typeface="Arial" panose="020B0604020202020204" pitchFamily="34" charset="0"/>
            <a:buNone/>
          </a:pPr>
          <a:r>
            <a:rPr lang="en-GB" sz="1700" b="1" kern="1200" dirty="0"/>
            <a:t>Impact</a:t>
          </a:r>
        </a:p>
        <a:p>
          <a:pPr marL="0" lvl="1" indent="0" algn="l" defTabSz="577850">
            <a:lnSpc>
              <a:spcPct val="90000"/>
            </a:lnSpc>
            <a:spcBef>
              <a:spcPct val="0"/>
            </a:spcBef>
            <a:spcAft>
              <a:spcPct val="15000"/>
            </a:spcAft>
            <a:buNone/>
          </a:pPr>
          <a:endParaRPr lang="en-GB" sz="1300" kern="1200" dirty="0">
            <a:solidFill>
              <a:srgbClr val="000000"/>
            </a:solidFill>
            <a:latin typeface="Arial"/>
            <a:ea typeface="+mn-ea"/>
            <a:cs typeface="+mn-cs"/>
          </a:endParaRPr>
        </a:p>
        <a:p>
          <a:pPr marL="0" lvl="1" indent="0" algn="l" defTabSz="577850">
            <a:lnSpc>
              <a:spcPct val="90000"/>
            </a:lnSpc>
            <a:spcBef>
              <a:spcPct val="0"/>
            </a:spcBef>
            <a:spcAft>
              <a:spcPct val="15000"/>
            </a:spcAft>
            <a:buNone/>
          </a:pPr>
          <a:r>
            <a:rPr lang="en-GB" sz="1300" kern="1200" dirty="0">
              <a:solidFill>
                <a:srgbClr val="000000"/>
              </a:solidFill>
              <a:latin typeface="Arial"/>
              <a:ea typeface="+mn-ea"/>
              <a:cs typeface="+mn-cs"/>
            </a:rPr>
            <a:t>Potential to demonstrate real-world impact of innovative academic ideas and enhance University reputation ranking</a:t>
          </a:r>
          <a:br>
            <a:rPr lang="en-GB" sz="1300" kern="1200" dirty="0">
              <a:solidFill>
                <a:srgbClr val="000000"/>
              </a:solidFill>
              <a:latin typeface="Arial"/>
              <a:ea typeface="+mn-ea"/>
              <a:cs typeface="+mn-cs"/>
            </a:rPr>
          </a:br>
          <a:endParaRPr lang="en-GB" sz="1300" kern="1200" dirty="0">
            <a:solidFill>
              <a:srgbClr val="000000"/>
            </a:solidFill>
            <a:latin typeface="Arial"/>
            <a:ea typeface="+mn-ea"/>
            <a:cs typeface="+mn-cs"/>
          </a:endParaRPr>
        </a:p>
      </dsp:txBody>
      <dsp:txXfrm rot="5400000">
        <a:off x="4246220" y="824087"/>
        <a:ext cx="1403402" cy="2472262"/>
      </dsp:txXfrm>
    </dsp:sp>
    <dsp:sp modelId="{39D59937-A3A8-4B61-BC70-C830F1453637}">
      <dsp:nvSpPr>
        <dsp:cNvPr id="0" name=""/>
        <dsp:cNvSpPr/>
      </dsp:nvSpPr>
      <dsp:spPr>
        <a:xfrm rot="16200000">
          <a:off x="4386791" y="1358517"/>
          <a:ext cx="4120438" cy="1403402"/>
        </a:xfrm>
        <a:prstGeom prst="flowChartManualOperation">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07950" tIns="0" rIns="107138" bIns="0" numCol="1" spcCol="1270" anchor="t" anchorCtr="0">
          <a:noAutofit/>
        </a:bodyPr>
        <a:lstStyle/>
        <a:p>
          <a:pPr marL="0" lvl="0" indent="0" algn="l" defTabSz="755650">
            <a:lnSpc>
              <a:spcPct val="90000"/>
            </a:lnSpc>
            <a:spcBef>
              <a:spcPct val="0"/>
            </a:spcBef>
            <a:spcAft>
              <a:spcPct val="35000"/>
            </a:spcAft>
            <a:buNone/>
          </a:pPr>
          <a:r>
            <a:rPr lang="en-GB" sz="1700" b="1" kern="1200" dirty="0"/>
            <a:t>Test-bed</a:t>
          </a:r>
        </a:p>
        <a:p>
          <a:pPr marL="0" lvl="1" indent="0" algn="l" defTabSz="577850">
            <a:lnSpc>
              <a:spcPct val="90000"/>
            </a:lnSpc>
            <a:spcBef>
              <a:spcPct val="0"/>
            </a:spcBef>
            <a:spcAft>
              <a:spcPct val="15000"/>
            </a:spcAft>
            <a:buNone/>
          </a:pPr>
          <a:endParaRPr lang="en-GB" sz="1300" kern="1200" dirty="0"/>
        </a:p>
        <a:p>
          <a:pPr marL="0" lvl="1" indent="0" algn="l" defTabSz="577850">
            <a:lnSpc>
              <a:spcPct val="90000"/>
            </a:lnSpc>
            <a:spcBef>
              <a:spcPct val="0"/>
            </a:spcBef>
            <a:spcAft>
              <a:spcPct val="15000"/>
            </a:spcAft>
            <a:buNone/>
          </a:pPr>
          <a:r>
            <a:rPr lang="en-GB" sz="1300" kern="1200" dirty="0"/>
            <a:t>Potential </a:t>
          </a:r>
          <a:r>
            <a:rPr lang="en-GB" sz="1300" kern="1200" dirty="0">
              <a:solidFill>
                <a:srgbClr val="000000"/>
              </a:solidFill>
              <a:latin typeface="Arial"/>
              <a:ea typeface="+mn-ea"/>
              <a:cs typeface="+mn-cs"/>
            </a:rPr>
            <a:t>access</a:t>
          </a:r>
          <a:r>
            <a:rPr lang="en-GB" sz="1300" kern="1200" dirty="0"/>
            <a:t> to test-bed facilities</a:t>
          </a:r>
          <a:br>
            <a:rPr lang="en-GB" sz="1300" kern="1200" dirty="0"/>
          </a:br>
          <a:endParaRPr lang="en-GB" sz="1300" kern="1200" dirty="0"/>
        </a:p>
      </dsp:txBody>
      <dsp:txXfrm rot="5400000">
        <a:off x="5745309" y="824087"/>
        <a:ext cx="1403402" cy="2472262"/>
      </dsp:txXfrm>
    </dsp:sp>
    <dsp:sp modelId="{D7FCFFD7-8723-488A-9B8C-34DA9F2E7001}">
      <dsp:nvSpPr>
        <dsp:cNvPr id="0" name=""/>
        <dsp:cNvSpPr/>
      </dsp:nvSpPr>
      <dsp:spPr>
        <a:xfrm rot="16200000">
          <a:off x="5885879" y="1358517"/>
          <a:ext cx="4120438" cy="1403402"/>
        </a:xfrm>
        <a:prstGeom prst="flowChartManualOperation">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82550" tIns="0" rIns="82550" bIns="0" numCol="1" spcCol="1270" anchor="t" anchorCtr="0">
          <a:noAutofit/>
        </a:bodyPr>
        <a:lstStyle/>
        <a:p>
          <a:pPr marL="0" lvl="0" indent="0" algn="l" defTabSz="755650">
            <a:lnSpc>
              <a:spcPct val="90000"/>
            </a:lnSpc>
            <a:spcBef>
              <a:spcPct val="0"/>
            </a:spcBef>
            <a:spcAft>
              <a:spcPct val="35000"/>
            </a:spcAft>
            <a:buNone/>
          </a:pPr>
          <a:r>
            <a:rPr lang="en-GB" sz="1700" b="1" kern="1200" dirty="0"/>
            <a:t>TfL Brand</a:t>
          </a:r>
        </a:p>
        <a:p>
          <a:pPr marL="0" lvl="1" indent="0" algn="l" defTabSz="577850">
            <a:lnSpc>
              <a:spcPct val="90000"/>
            </a:lnSpc>
            <a:spcBef>
              <a:spcPct val="0"/>
            </a:spcBef>
            <a:spcAft>
              <a:spcPct val="15000"/>
            </a:spcAft>
            <a:buNone/>
          </a:pPr>
          <a:br>
            <a:rPr lang="en-GB" sz="1300" kern="1200" dirty="0"/>
          </a:br>
          <a:r>
            <a:rPr lang="en-GB" sz="1300" kern="1200" dirty="0"/>
            <a:t>Enhanced kudos </a:t>
          </a:r>
          <a:r>
            <a:rPr lang="en-GB" sz="1300" kern="1200" dirty="0">
              <a:solidFill>
                <a:srgbClr val="000000"/>
              </a:solidFill>
              <a:latin typeface="Arial"/>
              <a:ea typeface="+mn-ea"/>
              <a:cs typeface="+mn-cs"/>
            </a:rPr>
            <a:t>and</a:t>
          </a:r>
          <a:r>
            <a:rPr lang="en-GB" sz="1300" kern="1200" dirty="0"/>
            <a:t> credibility for University through alignment with the well-established and globally recognised TfL brand</a:t>
          </a:r>
        </a:p>
      </dsp:txBody>
      <dsp:txXfrm rot="5400000">
        <a:off x="7244397" y="824087"/>
        <a:ext cx="1403402" cy="24722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B16D82-D87B-47F9-B474-401DD64F9901}">
      <dsp:nvSpPr>
        <dsp:cNvPr id="0" name=""/>
        <dsp:cNvSpPr/>
      </dsp:nvSpPr>
      <dsp:spPr>
        <a:xfrm>
          <a:off x="2525" y="336860"/>
          <a:ext cx="2003502" cy="1202101"/>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14300" tIns="0" rIns="115094" bIns="0" numCol="1" spcCol="1270" anchor="ctr" anchorCtr="0">
          <a:noAutofit/>
        </a:bodyPr>
        <a:lstStyle/>
        <a:p>
          <a:pPr marL="0" lvl="0" indent="0" algn="ctr" defTabSz="800100">
            <a:lnSpc>
              <a:spcPct val="90000"/>
            </a:lnSpc>
            <a:spcBef>
              <a:spcPct val="0"/>
            </a:spcBef>
            <a:spcAft>
              <a:spcPct val="35000"/>
            </a:spcAft>
            <a:buFont typeface="Calibri" panose="020F0502020204030204" pitchFamily="34" charset="0"/>
            <a:buNone/>
          </a:pPr>
          <a:r>
            <a:rPr lang="en-GB" sz="1200" b="0" kern="1200" dirty="0">
              <a:solidFill>
                <a:srgbClr val="000000"/>
              </a:solidFill>
              <a:latin typeface="Arial"/>
              <a:ea typeface="+mn-ea"/>
              <a:cs typeface="+mn-cs"/>
            </a:rPr>
            <a:t>The whole project team are familiar and compliant with all contractual terms and safeguard TfL data at all times </a:t>
          </a:r>
        </a:p>
      </dsp:txBody>
      <dsp:txXfrm>
        <a:off x="2525" y="336860"/>
        <a:ext cx="2003502" cy="1202101"/>
      </dsp:txXfrm>
    </dsp:sp>
    <dsp:sp modelId="{4A8A52B3-B0F3-4522-8999-78C76E6CE095}">
      <dsp:nvSpPr>
        <dsp:cNvPr id="0" name=""/>
        <dsp:cNvSpPr/>
      </dsp:nvSpPr>
      <dsp:spPr>
        <a:xfrm>
          <a:off x="2206378" y="336860"/>
          <a:ext cx="2003502" cy="1202101"/>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14300" tIns="0" rIns="115094" bIns="0" numCol="1" spcCol="1270" anchor="ctr" anchorCtr="0">
          <a:noAutofit/>
        </a:bodyPr>
        <a:lstStyle/>
        <a:p>
          <a:pPr marL="0" lvl="0" indent="0" algn="ctr" defTabSz="800100">
            <a:lnSpc>
              <a:spcPct val="90000"/>
            </a:lnSpc>
            <a:spcBef>
              <a:spcPct val="0"/>
            </a:spcBef>
            <a:spcAft>
              <a:spcPct val="35000"/>
            </a:spcAft>
            <a:buFont typeface="Calibri" panose="020F0502020204030204" pitchFamily="34" charset="0"/>
            <a:buNone/>
          </a:pPr>
          <a:r>
            <a:rPr lang="en-GB" sz="1200" kern="1200" dirty="0"/>
            <a:t>Any confidential data or information provided must only be used for the project and not for any other purpose</a:t>
          </a:r>
          <a:endParaRPr lang="en-GB" sz="1200" b="0" kern="1200" dirty="0">
            <a:solidFill>
              <a:srgbClr val="000000"/>
            </a:solidFill>
            <a:latin typeface="Arial"/>
            <a:ea typeface="+mn-ea"/>
            <a:cs typeface="+mn-cs"/>
          </a:endParaRPr>
        </a:p>
      </dsp:txBody>
      <dsp:txXfrm>
        <a:off x="2206378" y="336860"/>
        <a:ext cx="2003502" cy="1202101"/>
      </dsp:txXfrm>
    </dsp:sp>
    <dsp:sp modelId="{DA128FBC-2313-4853-956F-436F980DA337}">
      <dsp:nvSpPr>
        <dsp:cNvPr id="0" name=""/>
        <dsp:cNvSpPr/>
      </dsp:nvSpPr>
      <dsp:spPr>
        <a:xfrm>
          <a:off x="4410231" y="336860"/>
          <a:ext cx="2003502" cy="1202101"/>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14300" tIns="0" rIns="115094" bIns="0" numCol="1" spcCol="1270" anchor="ctr" anchorCtr="0">
          <a:noAutofit/>
        </a:bodyPr>
        <a:lstStyle/>
        <a:p>
          <a:pPr marL="0" lvl="0" indent="0" algn="ctr" defTabSz="800100">
            <a:lnSpc>
              <a:spcPct val="90000"/>
            </a:lnSpc>
            <a:spcBef>
              <a:spcPct val="0"/>
            </a:spcBef>
            <a:spcAft>
              <a:spcPct val="35000"/>
            </a:spcAft>
            <a:buFont typeface="Calibri" panose="020F0502020204030204" pitchFamily="34" charset="0"/>
            <a:buNone/>
          </a:pPr>
          <a:r>
            <a:rPr lang="en-GB" sz="1200" b="0" kern="1200" dirty="0">
              <a:solidFill>
                <a:srgbClr val="000000"/>
              </a:solidFill>
              <a:latin typeface="Arial"/>
              <a:ea typeface="+mn-ea"/>
              <a:cs typeface="+mn-cs"/>
            </a:rPr>
            <a:t>Full compliance with TfL Information Security Policies when handling data, derivatives or when accessing TfL systems. No use of personal devices please!</a:t>
          </a:r>
        </a:p>
      </dsp:txBody>
      <dsp:txXfrm>
        <a:off x="4410231" y="336860"/>
        <a:ext cx="2003502" cy="1202101"/>
      </dsp:txXfrm>
    </dsp:sp>
    <dsp:sp modelId="{49E68B47-42DC-4B46-B064-7CBA24012D67}">
      <dsp:nvSpPr>
        <dsp:cNvPr id="0" name=""/>
        <dsp:cNvSpPr/>
      </dsp:nvSpPr>
      <dsp:spPr>
        <a:xfrm>
          <a:off x="6614084" y="336860"/>
          <a:ext cx="2003502" cy="1202101"/>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14300" tIns="0" rIns="115094" bIns="0" numCol="1" spcCol="1270" anchor="ctr" anchorCtr="0">
          <a:noAutofit/>
        </a:bodyPr>
        <a:lstStyle/>
        <a:p>
          <a:pPr marL="0" lvl="0" indent="0" algn="ctr" defTabSz="800100">
            <a:lnSpc>
              <a:spcPct val="90000"/>
            </a:lnSpc>
            <a:spcBef>
              <a:spcPct val="0"/>
            </a:spcBef>
            <a:spcAft>
              <a:spcPct val="35000"/>
            </a:spcAft>
            <a:buFont typeface="Calibri" panose="020F0502020204030204" pitchFamily="34" charset="0"/>
            <a:buNone/>
          </a:pPr>
          <a:r>
            <a:rPr lang="en-GB" sz="1200" b="0" kern="1200" dirty="0">
              <a:solidFill>
                <a:srgbClr val="000000"/>
              </a:solidFill>
              <a:latin typeface="Arial"/>
              <a:ea typeface="+mn-ea"/>
              <a:cs typeface="+mn-cs"/>
            </a:rPr>
            <a:t>No disclosure of any confidential information to anyone outside the project team(s) detailed on the agreement(s). </a:t>
          </a:r>
          <a:br>
            <a:rPr lang="en-GB" sz="1200" b="0" kern="1200" dirty="0">
              <a:solidFill>
                <a:srgbClr val="000000"/>
              </a:solidFill>
              <a:latin typeface="Arial"/>
              <a:ea typeface="+mn-ea"/>
              <a:cs typeface="+mn-cs"/>
            </a:rPr>
          </a:br>
          <a:r>
            <a:rPr lang="en-GB" sz="600" b="0" kern="1200" dirty="0">
              <a:solidFill>
                <a:srgbClr val="000000"/>
              </a:solidFill>
              <a:latin typeface="Arial"/>
              <a:ea typeface="+mn-ea"/>
              <a:cs typeface="+mn-cs"/>
            </a:rPr>
            <a:t>(Cross institution communications may be permitted when each partner has signed an ACA or a representative access letter has been signed). </a:t>
          </a:r>
        </a:p>
      </dsp:txBody>
      <dsp:txXfrm>
        <a:off x="6614084" y="336860"/>
        <a:ext cx="2003502" cy="1202101"/>
      </dsp:txXfrm>
    </dsp:sp>
    <dsp:sp modelId="{8DB18E7B-0552-48EE-84CC-0F1744AF4296}">
      <dsp:nvSpPr>
        <dsp:cNvPr id="0" name=""/>
        <dsp:cNvSpPr/>
      </dsp:nvSpPr>
      <dsp:spPr>
        <a:xfrm>
          <a:off x="2525" y="1739312"/>
          <a:ext cx="2003502" cy="1202101"/>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14300" tIns="0" rIns="115094" bIns="0" numCol="1" spcCol="1270" anchor="ctr" anchorCtr="0">
          <a:noAutofit/>
        </a:bodyPr>
        <a:lstStyle/>
        <a:p>
          <a:pPr marL="0" lvl="0" indent="0" algn="ctr" defTabSz="533400">
            <a:lnSpc>
              <a:spcPct val="90000"/>
            </a:lnSpc>
            <a:spcBef>
              <a:spcPct val="0"/>
            </a:spcBef>
            <a:spcAft>
              <a:spcPct val="35000"/>
            </a:spcAft>
            <a:buFont typeface="Calibri" panose="020F0502020204030204" pitchFamily="34" charset="0"/>
            <a:buNone/>
          </a:pPr>
          <a:r>
            <a:rPr lang="en-GB" sz="1200" b="0" kern="1200" dirty="0">
              <a:solidFill>
                <a:srgbClr val="000000"/>
              </a:solidFill>
              <a:latin typeface="Arial"/>
              <a:ea typeface="+mn-ea"/>
              <a:cs typeface="+mn-cs"/>
            </a:rPr>
            <a:t>Commitment to delete all TfL confidential data and derivatives on project completion</a:t>
          </a:r>
          <a:endParaRPr lang="en-GB" sz="1200" kern="1200" dirty="0"/>
        </a:p>
      </dsp:txBody>
      <dsp:txXfrm>
        <a:off x="2525" y="1739312"/>
        <a:ext cx="2003502" cy="1202101"/>
      </dsp:txXfrm>
    </dsp:sp>
    <dsp:sp modelId="{9F030DCA-F39E-46ED-9036-9C7FF5134364}">
      <dsp:nvSpPr>
        <dsp:cNvPr id="0" name=""/>
        <dsp:cNvSpPr/>
      </dsp:nvSpPr>
      <dsp:spPr>
        <a:xfrm>
          <a:off x="2206378" y="1739312"/>
          <a:ext cx="2003502" cy="1202101"/>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14300" tIns="0" rIns="115094" bIns="0" numCol="1" spcCol="1270" anchor="ctr" anchorCtr="0">
          <a:noAutofit/>
        </a:bodyPr>
        <a:lstStyle/>
        <a:p>
          <a:pPr marL="0" lvl="0" indent="0" algn="ctr" defTabSz="533400">
            <a:lnSpc>
              <a:spcPct val="90000"/>
            </a:lnSpc>
            <a:spcBef>
              <a:spcPct val="0"/>
            </a:spcBef>
            <a:spcAft>
              <a:spcPct val="35000"/>
            </a:spcAft>
            <a:buFont typeface="Calibri" panose="020F0502020204030204" pitchFamily="34" charset="0"/>
            <a:buNone/>
          </a:pPr>
          <a:r>
            <a:rPr lang="en-GB" sz="1200" b="0" kern="1200" dirty="0">
              <a:solidFill>
                <a:srgbClr val="000000"/>
              </a:solidFill>
              <a:latin typeface="Arial"/>
              <a:ea typeface="+mn-ea"/>
              <a:cs typeface="+mn-cs"/>
            </a:rPr>
            <a:t>Report any security or data breaches to TfL within 24 hours</a:t>
          </a:r>
        </a:p>
        <a:p>
          <a:pPr marL="0" lvl="0" indent="0" algn="ctr" defTabSz="533400">
            <a:lnSpc>
              <a:spcPct val="90000"/>
            </a:lnSpc>
            <a:spcBef>
              <a:spcPct val="0"/>
            </a:spcBef>
            <a:spcAft>
              <a:spcPct val="35000"/>
            </a:spcAft>
            <a:buFont typeface="Calibri" panose="020F0502020204030204" pitchFamily="34" charset="0"/>
            <a:buNone/>
          </a:pPr>
          <a:endParaRPr lang="en-GB" sz="1200" b="0" kern="1200" dirty="0">
            <a:solidFill>
              <a:srgbClr val="000000"/>
            </a:solidFill>
            <a:latin typeface="Arial"/>
            <a:ea typeface="+mn-ea"/>
            <a:cs typeface="+mn-cs"/>
          </a:endParaRPr>
        </a:p>
        <a:p>
          <a:pPr marL="0" lvl="0" indent="0" algn="ctr" defTabSz="533400">
            <a:lnSpc>
              <a:spcPct val="90000"/>
            </a:lnSpc>
            <a:spcBef>
              <a:spcPct val="0"/>
            </a:spcBef>
            <a:spcAft>
              <a:spcPct val="35000"/>
            </a:spcAft>
            <a:buFont typeface="Calibri" panose="020F0502020204030204" pitchFamily="34" charset="0"/>
            <a:buNone/>
          </a:pPr>
          <a:r>
            <a:rPr lang="en-GB" sz="1200" b="0" kern="1200" dirty="0">
              <a:solidFill>
                <a:srgbClr val="000000"/>
              </a:solidFill>
              <a:latin typeface="Arial"/>
              <a:ea typeface="+mn-ea"/>
              <a:cs typeface="+mn-cs"/>
            </a:rPr>
            <a:t>Let us know if any staff are outside the UK</a:t>
          </a:r>
          <a:endParaRPr lang="en-GB" sz="1200" kern="1200" dirty="0"/>
        </a:p>
      </dsp:txBody>
      <dsp:txXfrm>
        <a:off x="2206378" y="1739312"/>
        <a:ext cx="2003502" cy="1202101"/>
      </dsp:txXfrm>
    </dsp:sp>
    <dsp:sp modelId="{C5FD7F57-69D6-416C-A846-8F8470071599}">
      <dsp:nvSpPr>
        <dsp:cNvPr id="0" name=""/>
        <dsp:cNvSpPr/>
      </dsp:nvSpPr>
      <dsp:spPr>
        <a:xfrm>
          <a:off x="4410231" y="1739312"/>
          <a:ext cx="2003502" cy="1202101"/>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14300" tIns="0" rIns="115094" bIns="0" numCol="1" spcCol="1270" anchor="ctr" anchorCtr="0">
          <a:noAutofit/>
        </a:bodyPr>
        <a:lstStyle/>
        <a:p>
          <a:pPr marL="0" lvl="0" indent="0" algn="ctr" defTabSz="533400">
            <a:lnSpc>
              <a:spcPct val="90000"/>
            </a:lnSpc>
            <a:spcBef>
              <a:spcPct val="0"/>
            </a:spcBef>
            <a:spcAft>
              <a:spcPct val="35000"/>
            </a:spcAft>
            <a:buFont typeface="Calibri" panose="020F0502020204030204" pitchFamily="34" charset="0"/>
            <a:buNone/>
          </a:pPr>
          <a:r>
            <a:rPr lang="en-GB" sz="1200" b="0" kern="1200" dirty="0">
              <a:solidFill>
                <a:srgbClr val="000000"/>
              </a:solidFill>
              <a:latin typeface="Arial"/>
              <a:ea typeface="+mn-ea"/>
              <a:cs typeface="+mn-cs"/>
            </a:rPr>
            <a:t>Inform TfL of any changes in personnel so the agreement can be updated accordingly.</a:t>
          </a:r>
          <a:endParaRPr lang="en-GB" sz="1200" kern="1200" dirty="0"/>
        </a:p>
      </dsp:txBody>
      <dsp:txXfrm>
        <a:off x="4410231" y="1739312"/>
        <a:ext cx="2003502" cy="1202101"/>
      </dsp:txXfrm>
    </dsp:sp>
    <dsp:sp modelId="{E3C718B4-8381-4491-8999-4A1384BDFD78}">
      <dsp:nvSpPr>
        <dsp:cNvPr id="0" name=""/>
        <dsp:cNvSpPr/>
      </dsp:nvSpPr>
      <dsp:spPr>
        <a:xfrm>
          <a:off x="6614084" y="1739312"/>
          <a:ext cx="2003502" cy="1202101"/>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14300" tIns="0" rIns="115094" bIns="0" numCol="1" spcCol="1270" anchor="ctr" anchorCtr="0">
          <a:noAutofit/>
        </a:bodyPr>
        <a:lstStyle/>
        <a:p>
          <a:pPr marL="0" lvl="0" indent="0" algn="ctr" defTabSz="533400">
            <a:lnSpc>
              <a:spcPct val="90000"/>
            </a:lnSpc>
            <a:spcBef>
              <a:spcPct val="0"/>
            </a:spcBef>
            <a:spcAft>
              <a:spcPct val="35000"/>
            </a:spcAft>
            <a:buFont typeface="Calibri" panose="020F0502020204030204" pitchFamily="34" charset="0"/>
            <a:buNone/>
          </a:pPr>
          <a:r>
            <a:rPr lang="en-GB" sz="1200" b="0" kern="1200" dirty="0">
              <a:solidFill>
                <a:srgbClr val="000000"/>
              </a:solidFill>
              <a:latin typeface="Arial"/>
              <a:ea typeface="+mn-ea"/>
              <a:cs typeface="+mn-cs"/>
            </a:rPr>
            <a:t>Assign / coordinate ownership of any IPR in accordance with clause 7.4</a:t>
          </a:r>
        </a:p>
      </dsp:txBody>
      <dsp:txXfrm>
        <a:off x="6614084" y="1739312"/>
        <a:ext cx="2003502" cy="1202101"/>
      </dsp:txXfrm>
    </dsp:sp>
    <dsp:sp modelId="{E831C4DF-E420-4EB3-A1A2-DB78FDE68BCE}">
      <dsp:nvSpPr>
        <dsp:cNvPr id="0" name=""/>
        <dsp:cNvSpPr/>
      </dsp:nvSpPr>
      <dsp:spPr>
        <a:xfrm>
          <a:off x="2525" y="3141764"/>
          <a:ext cx="2003502" cy="1202101"/>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14300" tIns="0" rIns="115094" bIns="0" numCol="1" spcCol="1270" anchor="ctr" anchorCtr="0">
          <a:noAutofit/>
        </a:bodyPr>
        <a:lstStyle/>
        <a:p>
          <a:pPr marL="0" lvl="0" indent="0" algn="ctr" defTabSz="533400">
            <a:lnSpc>
              <a:spcPct val="90000"/>
            </a:lnSpc>
            <a:spcBef>
              <a:spcPct val="0"/>
            </a:spcBef>
            <a:spcAft>
              <a:spcPct val="35000"/>
            </a:spcAft>
            <a:buNone/>
          </a:pPr>
          <a:r>
            <a:rPr lang="en-GB" sz="1200" b="0" kern="1200" dirty="0">
              <a:solidFill>
                <a:srgbClr val="000000"/>
              </a:solidFill>
              <a:latin typeface="Arial"/>
              <a:ea typeface="+mn-ea"/>
              <a:cs typeface="+mn-cs"/>
            </a:rPr>
            <a:t>Use best endeavours to deliver academic and business deliverables by the target dates</a:t>
          </a:r>
          <a:endParaRPr lang="en-GB" sz="1200" kern="1200" dirty="0"/>
        </a:p>
      </dsp:txBody>
      <dsp:txXfrm>
        <a:off x="2525" y="3141764"/>
        <a:ext cx="2003502" cy="1202101"/>
      </dsp:txXfrm>
    </dsp:sp>
    <dsp:sp modelId="{067C2D4B-B770-423E-895B-8109EAF64A0A}">
      <dsp:nvSpPr>
        <dsp:cNvPr id="0" name=""/>
        <dsp:cNvSpPr/>
      </dsp:nvSpPr>
      <dsp:spPr>
        <a:xfrm>
          <a:off x="2206378" y="3141764"/>
          <a:ext cx="2003502" cy="1202101"/>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14300" tIns="0" rIns="115094" bIns="0" numCol="1" spcCol="1270" anchor="ctr" anchorCtr="0">
          <a:noAutofit/>
        </a:bodyPr>
        <a:lstStyle/>
        <a:p>
          <a:pPr marL="0" lvl="0" indent="0" algn="ctr" defTabSz="533400">
            <a:lnSpc>
              <a:spcPct val="90000"/>
            </a:lnSpc>
            <a:spcBef>
              <a:spcPct val="0"/>
            </a:spcBef>
            <a:spcAft>
              <a:spcPct val="35000"/>
            </a:spcAft>
            <a:buFont typeface="Calibri" panose="020F0502020204030204" pitchFamily="34" charset="0"/>
            <a:buNone/>
          </a:pPr>
          <a:r>
            <a:rPr lang="en-GB" sz="1200" kern="1200" dirty="0"/>
            <a:t>Formal progress meetings at least every month – actions to be captured by academic lead or delegate</a:t>
          </a:r>
        </a:p>
      </dsp:txBody>
      <dsp:txXfrm>
        <a:off x="2206378" y="3141764"/>
        <a:ext cx="2003502" cy="1202101"/>
      </dsp:txXfrm>
    </dsp:sp>
    <dsp:sp modelId="{B30405D9-6473-4404-9BC7-B3557F46D7CA}">
      <dsp:nvSpPr>
        <dsp:cNvPr id="0" name=""/>
        <dsp:cNvSpPr/>
      </dsp:nvSpPr>
      <dsp:spPr>
        <a:xfrm>
          <a:off x="4410231" y="3141764"/>
          <a:ext cx="2003502" cy="1202101"/>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14300" tIns="0" rIns="115094" bIns="0" numCol="1" spcCol="1270" anchor="ctr" anchorCtr="0">
          <a:noAutofit/>
        </a:bodyPr>
        <a:lstStyle/>
        <a:p>
          <a:pPr marL="0" lvl="0" indent="0" algn="ctr" defTabSz="533400">
            <a:lnSpc>
              <a:spcPct val="90000"/>
            </a:lnSpc>
            <a:spcBef>
              <a:spcPct val="0"/>
            </a:spcBef>
            <a:spcAft>
              <a:spcPct val="35000"/>
            </a:spcAft>
            <a:buFont typeface="Calibri" panose="020F0502020204030204" pitchFamily="34" charset="0"/>
            <a:buNone/>
          </a:pPr>
          <a:r>
            <a:rPr lang="en-GB" sz="1200" kern="1200" dirty="0"/>
            <a:t>Submit any publications / communications to TfL for review and if appropriate agree to delay in exceptional cases such as commercial, political or security sensitivities</a:t>
          </a:r>
        </a:p>
      </dsp:txBody>
      <dsp:txXfrm>
        <a:off x="4410231" y="3141764"/>
        <a:ext cx="2003502" cy="1202101"/>
      </dsp:txXfrm>
    </dsp:sp>
    <dsp:sp modelId="{D77A8007-4C80-4649-881B-E1A36476CD8B}">
      <dsp:nvSpPr>
        <dsp:cNvPr id="0" name=""/>
        <dsp:cNvSpPr/>
      </dsp:nvSpPr>
      <dsp:spPr>
        <a:xfrm>
          <a:off x="6614084" y="3141764"/>
          <a:ext cx="2003502" cy="1202101"/>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14300" tIns="0" rIns="115094" bIns="0" numCol="1" spcCol="1270" anchor="ctr" anchorCtr="0">
          <a:noAutofit/>
        </a:bodyPr>
        <a:lstStyle/>
        <a:p>
          <a:pPr marL="0" lvl="0" indent="0" algn="ctr" defTabSz="800100">
            <a:lnSpc>
              <a:spcPct val="90000"/>
            </a:lnSpc>
            <a:spcBef>
              <a:spcPct val="0"/>
            </a:spcBef>
            <a:spcAft>
              <a:spcPct val="35000"/>
            </a:spcAft>
            <a:buFont typeface="Calibri" panose="020F0502020204030204" pitchFamily="34" charset="0"/>
            <a:buNone/>
          </a:pPr>
          <a:r>
            <a:rPr lang="en-GB" sz="1200" b="0" kern="1200" dirty="0">
              <a:solidFill>
                <a:srgbClr val="000000"/>
              </a:solidFill>
              <a:latin typeface="Arial"/>
              <a:ea typeface="+mn-ea"/>
              <a:cs typeface="+mn-cs"/>
            </a:rPr>
            <a:t>Promptly notify TfL of any Freedom of Information requests</a:t>
          </a:r>
        </a:p>
      </dsp:txBody>
      <dsp:txXfrm>
        <a:off x="6614084" y="3141764"/>
        <a:ext cx="2003502" cy="12021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247C7E-6D53-47F1-BF35-AF4FD9A2B558}">
      <dsp:nvSpPr>
        <dsp:cNvPr id="0" name=""/>
        <dsp:cNvSpPr/>
      </dsp:nvSpPr>
      <dsp:spPr>
        <a:xfrm>
          <a:off x="0" y="0"/>
          <a:ext cx="4371641" cy="393918"/>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14300" tIns="0" rIns="115094" bIns="0" numCol="1" spcCol="1270" anchor="ctr" anchorCtr="0">
          <a:noAutofit/>
        </a:bodyPr>
        <a:lstStyle/>
        <a:p>
          <a:pPr marL="0" lvl="0" indent="0" algn="ctr" defTabSz="800100">
            <a:lnSpc>
              <a:spcPct val="90000"/>
            </a:lnSpc>
            <a:spcBef>
              <a:spcPct val="0"/>
            </a:spcBef>
            <a:spcAft>
              <a:spcPct val="35000"/>
            </a:spcAft>
            <a:buNone/>
          </a:pPr>
          <a:r>
            <a:rPr lang="en-GB" sz="1100" b="1" kern="1200" dirty="0">
              <a:solidFill>
                <a:srgbClr val="000000"/>
              </a:solidFill>
              <a:latin typeface="Arial"/>
              <a:ea typeface="+mn-ea"/>
              <a:cs typeface="+mn-cs"/>
            </a:rPr>
            <a:t>External partners to provide key project details</a:t>
          </a:r>
        </a:p>
      </dsp:txBody>
      <dsp:txXfrm>
        <a:off x="11537" y="11537"/>
        <a:ext cx="4348567" cy="370844"/>
      </dsp:txXfrm>
    </dsp:sp>
    <dsp:sp modelId="{5A4FA8F9-598D-4191-ACF1-08D29200ABEC}">
      <dsp:nvSpPr>
        <dsp:cNvPr id="0" name=""/>
        <dsp:cNvSpPr/>
      </dsp:nvSpPr>
      <dsp:spPr>
        <a:xfrm rot="5400000">
          <a:off x="2110715" y="405427"/>
          <a:ext cx="150210" cy="177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b="1" kern="1200"/>
        </a:p>
      </dsp:txBody>
      <dsp:txXfrm rot="-5400000">
        <a:off x="2132642" y="418954"/>
        <a:ext cx="106357" cy="105147"/>
      </dsp:txXfrm>
    </dsp:sp>
    <dsp:sp modelId="{120ED35B-EDFA-477A-A95C-1DDD0B2AA933}">
      <dsp:nvSpPr>
        <dsp:cNvPr id="0" name=""/>
        <dsp:cNvSpPr/>
      </dsp:nvSpPr>
      <dsp:spPr>
        <a:xfrm>
          <a:off x="0" y="594199"/>
          <a:ext cx="4371641" cy="393918"/>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14300" tIns="0" rIns="115094" bIns="0" numCol="1" spcCol="1270" anchor="ctr" anchorCtr="0">
          <a:noAutofit/>
        </a:bodyPr>
        <a:lstStyle/>
        <a:p>
          <a:pPr marL="0" lvl="0" indent="0" algn="ctr" defTabSz="800100">
            <a:lnSpc>
              <a:spcPct val="90000"/>
            </a:lnSpc>
            <a:spcBef>
              <a:spcPct val="0"/>
            </a:spcBef>
            <a:spcAft>
              <a:spcPct val="35000"/>
            </a:spcAft>
            <a:buNone/>
          </a:pPr>
          <a:r>
            <a:rPr lang="en-GB" sz="1100" b="1" kern="1200" dirty="0">
              <a:solidFill>
                <a:srgbClr val="000000"/>
              </a:solidFill>
              <a:latin typeface="Arial"/>
              <a:ea typeface="+mn-ea"/>
              <a:cs typeface="+mn-cs"/>
            </a:rPr>
            <a:t>TfL to confirm if DPIA is required. </a:t>
          </a:r>
          <a:br>
            <a:rPr lang="en-GB" sz="1100" b="1" kern="1200" dirty="0">
              <a:solidFill>
                <a:srgbClr val="000000"/>
              </a:solidFill>
              <a:latin typeface="Arial"/>
              <a:ea typeface="+mn-ea"/>
              <a:cs typeface="+mn-cs"/>
            </a:rPr>
          </a:br>
          <a:r>
            <a:rPr lang="en-GB" sz="1100" b="1" kern="1200" dirty="0">
              <a:solidFill>
                <a:srgbClr val="000000"/>
              </a:solidFill>
              <a:latin typeface="Arial"/>
              <a:ea typeface="+mn-ea"/>
              <a:cs typeface="+mn-cs"/>
            </a:rPr>
            <a:t>If so, engage Privacy team to work with partner to complete</a:t>
          </a:r>
        </a:p>
      </dsp:txBody>
      <dsp:txXfrm>
        <a:off x="11537" y="605736"/>
        <a:ext cx="4348567" cy="370844"/>
      </dsp:txXfrm>
    </dsp:sp>
    <dsp:sp modelId="{D62CA0FC-3FAC-4343-B5D2-1E3571773393}">
      <dsp:nvSpPr>
        <dsp:cNvPr id="0" name=""/>
        <dsp:cNvSpPr/>
      </dsp:nvSpPr>
      <dsp:spPr>
        <a:xfrm rot="5400000">
          <a:off x="2111960" y="997966"/>
          <a:ext cx="147719" cy="177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b="1" kern="1200"/>
        </a:p>
      </dsp:txBody>
      <dsp:txXfrm rot="-5400000">
        <a:off x="2132641" y="1012738"/>
        <a:ext cx="106357" cy="103403"/>
      </dsp:txXfrm>
    </dsp:sp>
    <dsp:sp modelId="{30A67A0B-DDE6-41CC-B48A-F73751BFED5D}">
      <dsp:nvSpPr>
        <dsp:cNvPr id="0" name=""/>
        <dsp:cNvSpPr/>
      </dsp:nvSpPr>
      <dsp:spPr>
        <a:xfrm>
          <a:off x="0" y="1185078"/>
          <a:ext cx="4371641" cy="393918"/>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14300" tIns="0" rIns="115094" bIns="0" numCol="1" spcCol="1270" anchor="ctr" anchorCtr="0">
          <a:noAutofit/>
        </a:bodyPr>
        <a:lstStyle/>
        <a:p>
          <a:pPr marL="0" lvl="0" indent="0" algn="ctr" defTabSz="800100">
            <a:lnSpc>
              <a:spcPct val="90000"/>
            </a:lnSpc>
            <a:spcBef>
              <a:spcPct val="0"/>
            </a:spcBef>
            <a:spcAft>
              <a:spcPct val="35000"/>
            </a:spcAft>
            <a:buNone/>
          </a:pPr>
          <a:r>
            <a:rPr lang="en-GB" sz="1100" b="1" kern="1200" dirty="0">
              <a:solidFill>
                <a:srgbClr val="000000"/>
              </a:solidFill>
              <a:latin typeface="Arial"/>
              <a:ea typeface="+mn-ea"/>
              <a:cs typeface="+mn-cs"/>
            </a:rPr>
            <a:t>TfL draft ACA and share with partner for review</a:t>
          </a:r>
        </a:p>
        <a:p>
          <a:pPr marL="0" lvl="0" indent="0" algn="ctr" defTabSz="800100">
            <a:lnSpc>
              <a:spcPct val="90000"/>
            </a:lnSpc>
            <a:spcBef>
              <a:spcPct val="0"/>
            </a:spcBef>
            <a:spcAft>
              <a:spcPct val="35000"/>
            </a:spcAft>
            <a:buNone/>
          </a:pPr>
          <a:r>
            <a:rPr lang="en-GB" sz="1100" b="1" kern="1200" dirty="0">
              <a:solidFill>
                <a:srgbClr val="000000"/>
              </a:solidFill>
              <a:latin typeface="Arial"/>
              <a:ea typeface="+mn-ea"/>
              <a:cs typeface="+mn-cs"/>
            </a:rPr>
            <a:t>Partner to complete one page data adequacy form</a:t>
          </a:r>
        </a:p>
      </dsp:txBody>
      <dsp:txXfrm>
        <a:off x="11537" y="1196615"/>
        <a:ext cx="4348567" cy="370844"/>
      </dsp:txXfrm>
    </dsp:sp>
    <dsp:sp modelId="{ED7F99ED-22AF-4C68-8249-4F5DBE5F196B}">
      <dsp:nvSpPr>
        <dsp:cNvPr id="0" name=""/>
        <dsp:cNvSpPr/>
      </dsp:nvSpPr>
      <dsp:spPr>
        <a:xfrm rot="5400000">
          <a:off x="2125351" y="1570990"/>
          <a:ext cx="120938" cy="177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b="1" kern="1200"/>
        </a:p>
      </dsp:txBody>
      <dsp:txXfrm rot="-5400000">
        <a:off x="2132642" y="1599153"/>
        <a:ext cx="106357" cy="84657"/>
      </dsp:txXfrm>
    </dsp:sp>
    <dsp:sp modelId="{6537D900-E417-4F24-A904-765AE632B346}">
      <dsp:nvSpPr>
        <dsp:cNvPr id="0" name=""/>
        <dsp:cNvSpPr/>
      </dsp:nvSpPr>
      <dsp:spPr>
        <a:xfrm>
          <a:off x="0" y="1740247"/>
          <a:ext cx="4371641" cy="393918"/>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14300" tIns="0" rIns="115094" bIns="0" numCol="1" spcCol="1270" anchor="ctr" anchorCtr="0">
          <a:noAutofit/>
        </a:bodyPr>
        <a:lstStyle/>
        <a:p>
          <a:pPr marL="0" lvl="0" indent="0" algn="ctr" defTabSz="488950">
            <a:lnSpc>
              <a:spcPct val="90000"/>
            </a:lnSpc>
            <a:spcBef>
              <a:spcPct val="0"/>
            </a:spcBef>
            <a:spcAft>
              <a:spcPct val="35000"/>
            </a:spcAft>
            <a:buNone/>
          </a:pPr>
          <a:r>
            <a:rPr lang="en-GB" sz="1100" b="1" kern="1200" dirty="0"/>
            <a:t>TfL undertake Cyber Security checks </a:t>
          </a:r>
          <a:br>
            <a:rPr lang="en-GB" sz="1100" b="1" kern="1200" dirty="0"/>
          </a:br>
          <a:r>
            <a:rPr lang="en-GB" sz="1100" b="1" kern="1200" dirty="0"/>
            <a:t>and request additional information as required</a:t>
          </a:r>
        </a:p>
      </dsp:txBody>
      <dsp:txXfrm>
        <a:off x="11537" y="1751784"/>
        <a:ext cx="4348567" cy="370844"/>
      </dsp:txXfrm>
    </dsp:sp>
    <dsp:sp modelId="{08FED39F-41B5-472B-97A5-BA6EFA91A589}">
      <dsp:nvSpPr>
        <dsp:cNvPr id="0" name=""/>
        <dsp:cNvSpPr/>
      </dsp:nvSpPr>
      <dsp:spPr>
        <a:xfrm rot="5400000">
          <a:off x="2098569" y="2161868"/>
          <a:ext cx="174501" cy="177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b="1" kern="1200"/>
        </a:p>
      </dsp:txBody>
      <dsp:txXfrm rot="-5400000">
        <a:off x="2132641" y="2163249"/>
        <a:ext cx="106357" cy="122151"/>
      </dsp:txXfrm>
    </dsp:sp>
    <dsp:sp modelId="{918B9327-D4EE-4787-908D-47DC9E334164}">
      <dsp:nvSpPr>
        <dsp:cNvPr id="0" name=""/>
        <dsp:cNvSpPr/>
      </dsp:nvSpPr>
      <dsp:spPr>
        <a:xfrm>
          <a:off x="0" y="2366834"/>
          <a:ext cx="4371641" cy="393918"/>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14300" tIns="0" rIns="115094" bIns="0" numCol="1" spcCol="1270" anchor="ctr" anchorCtr="0">
          <a:noAutofit/>
        </a:bodyPr>
        <a:lstStyle/>
        <a:p>
          <a:pPr marL="0" lvl="0" indent="0" algn="ctr" defTabSz="800100">
            <a:lnSpc>
              <a:spcPct val="90000"/>
            </a:lnSpc>
            <a:spcBef>
              <a:spcPct val="0"/>
            </a:spcBef>
            <a:spcAft>
              <a:spcPct val="35000"/>
            </a:spcAft>
            <a:buNone/>
          </a:pPr>
          <a:r>
            <a:rPr lang="en-GB" sz="1100" b="1" kern="1200" dirty="0">
              <a:solidFill>
                <a:srgbClr val="000000"/>
              </a:solidFill>
              <a:latin typeface="Arial"/>
              <a:ea typeface="+mn-ea"/>
              <a:cs typeface="+mn-cs"/>
            </a:rPr>
            <a:t>Iterate to finalise project specific details</a:t>
          </a:r>
        </a:p>
      </dsp:txBody>
      <dsp:txXfrm>
        <a:off x="11537" y="2378371"/>
        <a:ext cx="4348567" cy="370844"/>
      </dsp:txXfrm>
    </dsp:sp>
    <dsp:sp modelId="{CA12D214-628F-498C-AF1C-5A9FF16D17B8}">
      <dsp:nvSpPr>
        <dsp:cNvPr id="0" name=""/>
        <dsp:cNvSpPr/>
      </dsp:nvSpPr>
      <dsp:spPr>
        <a:xfrm rot="5400000">
          <a:off x="2111960" y="2770601"/>
          <a:ext cx="147719" cy="177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b="1" kern="1200"/>
        </a:p>
      </dsp:txBody>
      <dsp:txXfrm rot="-5400000">
        <a:off x="2132641" y="2785373"/>
        <a:ext cx="106357" cy="103403"/>
      </dsp:txXfrm>
    </dsp:sp>
    <dsp:sp modelId="{B5D123DA-A398-4D2C-AA90-BC68B84FDDBB}">
      <dsp:nvSpPr>
        <dsp:cNvPr id="0" name=""/>
        <dsp:cNvSpPr/>
      </dsp:nvSpPr>
      <dsp:spPr>
        <a:xfrm>
          <a:off x="0" y="2957712"/>
          <a:ext cx="4371641" cy="393918"/>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14300" tIns="0" rIns="115094" bIns="0" numCol="1" spcCol="1270" anchor="ctr" anchorCtr="0">
          <a:noAutofit/>
        </a:bodyPr>
        <a:lstStyle/>
        <a:p>
          <a:pPr marL="0" lvl="0" indent="0" algn="ctr" defTabSz="800100">
            <a:lnSpc>
              <a:spcPct val="90000"/>
            </a:lnSpc>
            <a:spcBef>
              <a:spcPct val="0"/>
            </a:spcBef>
            <a:spcAft>
              <a:spcPct val="35000"/>
            </a:spcAft>
            <a:buNone/>
          </a:pPr>
          <a:r>
            <a:rPr lang="en-GB" sz="1100" b="1" kern="1200" dirty="0">
              <a:solidFill>
                <a:srgbClr val="000000"/>
              </a:solidFill>
              <a:latin typeface="Arial"/>
              <a:ea typeface="+mn-ea"/>
              <a:cs typeface="+mn-cs"/>
            </a:rPr>
            <a:t>All project team members to complete </a:t>
          </a:r>
          <a:br>
            <a:rPr lang="en-GB" sz="1100" b="1" kern="1200" dirty="0">
              <a:solidFill>
                <a:srgbClr val="000000"/>
              </a:solidFill>
              <a:latin typeface="Arial"/>
              <a:ea typeface="+mn-ea"/>
              <a:cs typeface="+mn-cs"/>
            </a:rPr>
          </a:br>
          <a:r>
            <a:rPr lang="en-GB" sz="1100" b="1" kern="1200" dirty="0">
              <a:solidFill>
                <a:srgbClr val="000000"/>
              </a:solidFill>
              <a:latin typeface="Arial"/>
              <a:ea typeface="+mn-ea"/>
              <a:cs typeface="+mn-cs"/>
            </a:rPr>
            <a:t>and pass mandatory online training courses</a:t>
          </a:r>
        </a:p>
      </dsp:txBody>
      <dsp:txXfrm>
        <a:off x="11537" y="2969249"/>
        <a:ext cx="4348567" cy="370844"/>
      </dsp:txXfrm>
    </dsp:sp>
    <dsp:sp modelId="{4AD67785-CF8B-4F2F-B321-5FC68DE9CB42}">
      <dsp:nvSpPr>
        <dsp:cNvPr id="0" name=""/>
        <dsp:cNvSpPr/>
      </dsp:nvSpPr>
      <dsp:spPr>
        <a:xfrm rot="5400000">
          <a:off x="2111960" y="3361479"/>
          <a:ext cx="147719" cy="177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b="1" kern="1200"/>
        </a:p>
      </dsp:txBody>
      <dsp:txXfrm rot="-5400000">
        <a:off x="2132641" y="3376251"/>
        <a:ext cx="106357" cy="103403"/>
      </dsp:txXfrm>
    </dsp:sp>
    <dsp:sp modelId="{05831B49-DAA1-4AB3-87E6-B10AD2BDDE57}">
      <dsp:nvSpPr>
        <dsp:cNvPr id="0" name=""/>
        <dsp:cNvSpPr/>
      </dsp:nvSpPr>
      <dsp:spPr>
        <a:xfrm>
          <a:off x="0" y="3548591"/>
          <a:ext cx="4371641" cy="393918"/>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14300" tIns="0" rIns="115094" bIns="0" numCol="1" spcCol="1270" anchor="ctr" anchorCtr="0">
          <a:noAutofit/>
        </a:bodyPr>
        <a:lstStyle/>
        <a:p>
          <a:pPr marL="0" lvl="0" indent="0" algn="ctr" defTabSz="800100">
            <a:lnSpc>
              <a:spcPct val="90000"/>
            </a:lnSpc>
            <a:spcBef>
              <a:spcPct val="0"/>
            </a:spcBef>
            <a:spcAft>
              <a:spcPct val="35000"/>
            </a:spcAft>
            <a:buNone/>
          </a:pPr>
          <a:r>
            <a:rPr lang="en-GB" sz="1100" b="1" kern="1200" dirty="0">
              <a:solidFill>
                <a:srgbClr val="000000"/>
              </a:solidFill>
              <a:latin typeface="Arial"/>
              <a:ea typeface="+mn-ea"/>
              <a:cs typeface="+mn-cs"/>
            </a:rPr>
            <a:t>Confirm Privacy / Cyber Security have given the green light</a:t>
          </a:r>
        </a:p>
      </dsp:txBody>
      <dsp:txXfrm>
        <a:off x="11537" y="3560128"/>
        <a:ext cx="4348567" cy="370844"/>
      </dsp:txXfrm>
    </dsp:sp>
    <dsp:sp modelId="{F15A2ABA-1E02-4991-8FE6-F961314C073A}">
      <dsp:nvSpPr>
        <dsp:cNvPr id="0" name=""/>
        <dsp:cNvSpPr/>
      </dsp:nvSpPr>
      <dsp:spPr>
        <a:xfrm rot="5400000">
          <a:off x="2111960" y="3952358"/>
          <a:ext cx="147719" cy="177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b="1" kern="1200"/>
        </a:p>
      </dsp:txBody>
      <dsp:txXfrm rot="-5400000">
        <a:off x="2132641" y="3967130"/>
        <a:ext cx="106357" cy="103403"/>
      </dsp:txXfrm>
    </dsp:sp>
    <dsp:sp modelId="{E52FFCDA-ABC2-40D7-B16F-70D3170DCEC7}">
      <dsp:nvSpPr>
        <dsp:cNvPr id="0" name=""/>
        <dsp:cNvSpPr/>
      </dsp:nvSpPr>
      <dsp:spPr>
        <a:xfrm>
          <a:off x="0" y="4139469"/>
          <a:ext cx="4371641" cy="393918"/>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14300" tIns="0" rIns="115094" bIns="0" numCol="1" spcCol="1270" anchor="ctr" anchorCtr="0">
          <a:noAutofit/>
        </a:bodyPr>
        <a:lstStyle/>
        <a:p>
          <a:pPr marL="0" lvl="0" indent="0" algn="ctr" defTabSz="800100">
            <a:lnSpc>
              <a:spcPct val="90000"/>
            </a:lnSpc>
            <a:spcBef>
              <a:spcPct val="0"/>
            </a:spcBef>
            <a:spcAft>
              <a:spcPct val="35000"/>
            </a:spcAft>
            <a:buNone/>
          </a:pPr>
          <a:r>
            <a:rPr lang="en-GB" sz="1100" b="1" dirty="0"/>
            <a:t>Execution by authorised signatories</a:t>
          </a:r>
          <a:endParaRPr lang="en-GB" sz="1100" b="1" kern="1200" dirty="0">
            <a:solidFill>
              <a:srgbClr val="000000"/>
            </a:solidFill>
            <a:latin typeface="Arial"/>
            <a:ea typeface="+mn-ea"/>
            <a:cs typeface="+mn-cs"/>
          </a:endParaRPr>
        </a:p>
      </dsp:txBody>
      <dsp:txXfrm>
        <a:off x="11537" y="4151006"/>
        <a:ext cx="4348567" cy="370844"/>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0"/>
            <a:ext cx="2945659" cy="496411"/>
          </a:xfrm>
          <a:prstGeom prst="rect">
            <a:avLst/>
          </a:prstGeom>
        </p:spPr>
        <p:txBody>
          <a:bodyPr vert="horz" lIns="91440" tIns="45720" rIns="91440" bIns="45720" rtlCol="0"/>
          <a:lstStyle>
            <a:lvl1pPr algn="r">
              <a:defRPr sz="1200"/>
            </a:lvl1pPr>
          </a:lstStyle>
          <a:p>
            <a:fld id="{D5CD2110-ED8E-4B64-91D1-63485E90275D}" type="datetimeFigureOut">
              <a:rPr lang="en-GB" smtClean="0"/>
              <a:t>01/06/2022</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2"/>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30092"/>
            <a:ext cx="2945659" cy="496411"/>
          </a:xfrm>
          <a:prstGeom prst="rect">
            <a:avLst/>
          </a:prstGeom>
        </p:spPr>
        <p:txBody>
          <a:bodyPr vert="horz" lIns="91440" tIns="45720" rIns="91440" bIns="45720" rtlCol="0" anchor="b"/>
          <a:lstStyle>
            <a:lvl1pPr algn="r">
              <a:defRPr sz="1200"/>
            </a:lvl1pPr>
          </a:lstStyle>
          <a:p>
            <a:fld id="{A0842F15-A77E-4E32-B404-82920DF7681D}" type="slidenum">
              <a:rPr lang="en-GB" smtClean="0"/>
              <a:t>‹#›</a:t>
            </a:fld>
            <a:endParaRPr lang="en-GB"/>
          </a:p>
        </p:txBody>
      </p:sp>
    </p:spTree>
    <p:extLst>
      <p:ext uri="{BB962C8B-B14F-4D97-AF65-F5344CB8AC3E}">
        <p14:creationId xmlns:p14="http://schemas.microsoft.com/office/powerpoint/2010/main" val="1006551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0842F15-A77E-4E32-B404-82920DF7681D}" type="slidenum">
              <a:rPr lang="en-GB" smtClean="0"/>
              <a:t>1</a:t>
            </a:fld>
            <a:endParaRPr lang="en-GB"/>
          </a:p>
        </p:txBody>
      </p:sp>
    </p:spTree>
    <p:extLst>
      <p:ext uri="{BB962C8B-B14F-4D97-AF65-F5344CB8AC3E}">
        <p14:creationId xmlns:p14="http://schemas.microsoft.com/office/powerpoint/2010/main" val="3203028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0842F15-A77E-4E32-B404-82920DF7681D}" type="slidenum">
              <a:rPr lang="en-GB" smtClean="0"/>
              <a:t>2</a:t>
            </a:fld>
            <a:endParaRPr lang="en-GB"/>
          </a:p>
        </p:txBody>
      </p:sp>
    </p:spTree>
    <p:extLst>
      <p:ext uri="{BB962C8B-B14F-4D97-AF65-F5344CB8AC3E}">
        <p14:creationId xmlns:p14="http://schemas.microsoft.com/office/powerpoint/2010/main" val="2325059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0842F15-A77E-4E32-B404-82920DF7681D}" type="slidenum">
              <a:rPr lang="en-GB" smtClean="0"/>
              <a:t>4</a:t>
            </a:fld>
            <a:endParaRPr lang="en-GB"/>
          </a:p>
        </p:txBody>
      </p:sp>
    </p:spTree>
    <p:extLst>
      <p:ext uri="{BB962C8B-B14F-4D97-AF65-F5344CB8AC3E}">
        <p14:creationId xmlns:p14="http://schemas.microsoft.com/office/powerpoint/2010/main" val="2325059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0842F15-A77E-4E32-B404-82920DF7681D}" type="slidenum">
              <a:rPr lang="en-GB" smtClean="0"/>
              <a:t>5</a:t>
            </a:fld>
            <a:endParaRPr lang="en-GB"/>
          </a:p>
        </p:txBody>
      </p:sp>
    </p:spTree>
    <p:extLst>
      <p:ext uri="{BB962C8B-B14F-4D97-AF65-F5344CB8AC3E}">
        <p14:creationId xmlns:p14="http://schemas.microsoft.com/office/powerpoint/2010/main" val="3211405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ISO27001 information security standard</a:t>
            </a:r>
            <a:endParaRPr lang="en-GB" dirty="0"/>
          </a:p>
        </p:txBody>
      </p:sp>
      <p:sp>
        <p:nvSpPr>
          <p:cNvPr id="4" name="Slide Number Placeholder 3"/>
          <p:cNvSpPr>
            <a:spLocks noGrp="1"/>
          </p:cNvSpPr>
          <p:nvPr>
            <p:ph type="sldNum" sz="quarter" idx="5"/>
          </p:nvPr>
        </p:nvSpPr>
        <p:spPr/>
        <p:txBody>
          <a:bodyPr/>
          <a:lstStyle/>
          <a:p>
            <a:fld id="{A0842F15-A77E-4E32-B404-82920DF7681D}" type="slidenum">
              <a:rPr lang="en-GB" smtClean="0"/>
              <a:t>7</a:t>
            </a:fld>
            <a:endParaRPr lang="en-GB"/>
          </a:p>
        </p:txBody>
      </p:sp>
    </p:spTree>
    <p:extLst>
      <p:ext uri="{BB962C8B-B14F-4D97-AF65-F5344CB8AC3E}">
        <p14:creationId xmlns:p14="http://schemas.microsoft.com/office/powerpoint/2010/main" val="4194891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2.xml"/><Relationship Id="rId1" Type="http://schemas.openxmlformats.org/officeDocument/2006/relationships/tags" Target="../tags/tag38.xml"/><Relationship Id="rId4" Type="http://schemas.openxmlformats.org/officeDocument/2006/relationships/image" Target="../media/image3.emf"/></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9.xml"/></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40.xml"/><Relationship Id="rId4" Type="http://schemas.openxmlformats.org/officeDocument/2006/relationships/image" Target="../media/image3.emf"/></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3.xml"/><Relationship Id="rId1" Type="http://schemas.openxmlformats.org/officeDocument/2006/relationships/tags" Target="../tags/tag58.xml"/><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4.xml"/><Relationship Id="rId1" Type="http://schemas.openxmlformats.org/officeDocument/2006/relationships/tags" Target="../tags/tag77.xml"/><Relationship Id="rId4" Type="http://schemas.openxmlformats.org/officeDocument/2006/relationships/image" Target="../media/image3.emf"/></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5.xml"/><Relationship Id="rId1" Type="http://schemas.openxmlformats.org/officeDocument/2006/relationships/tags" Target="../tags/tag96.xml"/><Relationship Id="rId4" Type="http://schemas.openxmlformats.org/officeDocument/2006/relationships/image" Target="../media/image3.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5.xml"/><Relationship Id="rId1" Type="http://schemas.openxmlformats.org/officeDocument/2006/relationships/tags" Target="../tags/tag97.xml"/><Relationship Id="rId4" Type="http://schemas.openxmlformats.org/officeDocument/2006/relationships/image" Target="../media/image4.emf"/></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3.emf"/></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5.xml"/><Relationship Id="rId1" Type="http://schemas.openxmlformats.org/officeDocument/2006/relationships/tags" Target="../tags/tag98.xml"/><Relationship Id="rId4" Type="http://schemas.openxmlformats.org/officeDocument/2006/relationships/image" Target="../media/image4.e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6.xml"/><Relationship Id="rId1" Type="http://schemas.openxmlformats.org/officeDocument/2006/relationships/tags" Target="../tags/tag116.xml"/><Relationship Id="rId4" Type="http://schemas.openxmlformats.org/officeDocument/2006/relationships/image" Target="../media/image3.emf"/></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6.xml"/><Relationship Id="rId1" Type="http://schemas.openxmlformats.org/officeDocument/2006/relationships/tags" Target="../tags/tag117.xml"/><Relationship Id="rId4" Type="http://schemas.openxmlformats.org/officeDocument/2006/relationships/image" Target="../media/image4.emf"/></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6.xml"/><Relationship Id="rId1" Type="http://schemas.openxmlformats.org/officeDocument/2006/relationships/tags" Target="../tags/tag118.xml"/><Relationship Id="rId4" Type="http://schemas.openxmlformats.org/officeDocument/2006/relationships/image" Target="../media/image4.emf"/></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7.xml"/><Relationship Id="rId1" Type="http://schemas.openxmlformats.org/officeDocument/2006/relationships/tags" Target="../tags/tag136.xml"/><Relationship Id="rId4" Type="http://schemas.openxmlformats.org/officeDocument/2006/relationships/image" Target="../media/image3.emf"/></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37.xml"/></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7.xml"/><Relationship Id="rId1" Type="http://schemas.openxmlformats.org/officeDocument/2006/relationships/tags" Target="../tags/tag138.xml"/><Relationship Id="rId4"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630" y="1630"/>
          <a:ext cx="1619" cy="161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630" y="1630"/>
                        <a:ext cx="1619" cy="1619"/>
                      </a:xfrm>
                      <a:prstGeom prst="rect">
                        <a:avLst/>
                      </a:prstGeom>
                    </p:spPr>
                  </p:pic>
                </p:oleObj>
              </mc:Fallback>
            </mc:AlternateContent>
          </a:graphicData>
        </a:graphic>
      </p:graphicFrame>
      <p:sp>
        <p:nvSpPr>
          <p:cNvPr id="5" name="doc id" hidden="1"/>
          <p:cNvSpPr txBox="1">
            <a:spLocks noChangeArrowheads="1"/>
          </p:cNvSpPr>
          <p:nvPr userDrawn="1"/>
        </p:nvSpPr>
        <p:spPr bwMode="auto">
          <a:xfrm>
            <a:off x="8613324" y="37265"/>
            <a:ext cx="303899" cy="110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defTabSz="913529" eaLnBrk="1" fontAlgn="base" hangingPunct="1">
              <a:spcBef>
                <a:spcPct val="0"/>
              </a:spcBef>
              <a:spcAft>
                <a:spcPct val="0"/>
              </a:spcAft>
              <a:defRPr/>
            </a:pPr>
            <a:endParaRPr lang="en-AU" sz="800" dirty="0">
              <a:solidFill>
                <a:srgbClr val="C5C5C5"/>
              </a:solidFill>
              <a:latin typeface="Arial"/>
            </a:endParaRPr>
          </a:p>
        </p:txBody>
      </p:sp>
      <p:sp>
        <p:nvSpPr>
          <p:cNvPr id="13314" name="Title"/>
          <p:cNvSpPr>
            <a:spLocks noGrp="1" noChangeArrowheads="1"/>
          </p:cNvSpPr>
          <p:nvPr userDrawn="1">
            <p:ph type="ctrTitle"/>
          </p:nvPr>
        </p:nvSpPr>
        <p:spPr>
          <a:xfrm>
            <a:off x="2314485" y="1463564"/>
            <a:ext cx="6358614" cy="507831"/>
          </a:xfrm>
          <a:prstGeom prst="rect">
            <a:avLst/>
          </a:prstGeom>
        </p:spPr>
        <p:txBody>
          <a:bodyPr/>
          <a:lstStyle>
            <a:lvl1pPr>
              <a:defRPr sz="3300" b="0" baseline="0">
                <a:solidFill>
                  <a:schemeClr val="accent2"/>
                </a:solidFill>
                <a:latin typeface="+mj-lt"/>
                <a:ea typeface="+mj-ea"/>
              </a:defRPr>
            </a:lvl1pPr>
          </a:lstStyle>
          <a:p>
            <a:pPr lvl="0" latinLnBrk="0"/>
            <a:r>
              <a:rPr lang="en-AU" noProof="0" dirty="0"/>
              <a:t>Click to edit Master title style</a:t>
            </a:r>
          </a:p>
        </p:txBody>
      </p:sp>
      <p:sp>
        <p:nvSpPr>
          <p:cNvPr id="13315" name="Subtitle"/>
          <p:cNvSpPr>
            <a:spLocks noGrp="1" noChangeArrowheads="1"/>
          </p:cNvSpPr>
          <p:nvPr userDrawn="1">
            <p:ph type="subTitle" idx="1"/>
          </p:nvPr>
        </p:nvSpPr>
        <p:spPr bwMode="gray">
          <a:xfrm>
            <a:off x="2314485" y="3182433"/>
            <a:ext cx="6358614" cy="219820"/>
          </a:xfrm>
          <a:prstGeom prst="rect">
            <a:avLst/>
          </a:prstGeom>
        </p:spPr>
        <p:txBody>
          <a:bodyPr wrap="square">
            <a:spAutoFit/>
          </a:bodyPr>
          <a:lstStyle>
            <a:lvl1pPr>
              <a:defRPr sz="1400" cap="all" baseline="0">
                <a:solidFill>
                  <a:schemeClr val="accent6"/>
                </a:solidFill>
                <a:latin typeface="+mn-lt"/>
                <a:ea typeface="+mn-ea"/>
              </a:defRPr>
            </a:lvl1pPr>
          </a:lstStyle>
          <a:p>
            <a:pPr lvl="0" latinLnBrk="0"/>
            <a:r>
              <a:rPr lang="en-AU" noProof="0" dirty="0"/>
              <a:t>Click to edit Master subtitle style</a:t>
            </a:r>
          </a:p>
        </p:txBody>
      </p:sp>
      <p:sp>
        <p:nvSpPr>
          <p:cNvPr id="67" name="Document type" hidden="1"/>
          <p:cNvSpPr txBox="1">
            <a:spLocks noChangeArrowheads="1"/>
          </p:cNvSpPr>
          <p:nvPr userDrawn="1"/>
        </p:nvSpPr>
        <p:spPr bwMode="gray">
          <a:xfrm>
            <a:off x="2314484" y="3654523"/>
            <a:ext cx="6358614" cy="220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3529" eaLnBrk="1" fontAlgn="base" hangingPunct="1">
              <a:spcBef>
                <a:spcPct val="0"/>
              </a:spcBef>
              <a:spcAft>
                <a:spcPct val="0"/>
              </a:spcAft>
              <a:defRPr/>
            </a:pPr>
            <a:r>
              <a:rPr lang="en-AU" sz="1400" dirty="0">
                <a:solidFill>
                  <a:srgbClr val="808080"/>
                </a:solidFill>
                <a:latin typeface="Arial"/>
              </a:rPr>
              <a:t>Document type | Date</a:t>
            </a:r>
          </a:p>
        </p:txBody>
      </p:sp>
      <p:sp>
        <p:nvSpPr>
          <p:cNvPr id="27" name="Disclaimer-template_Blue" hidden="1"/>
          <p:cNvSpPr>
            <a:spLocks noChangeArrowheads="1"/>
          </p:cNvSpPr>
          <p:nvPr userDrawn="1"/>
        </p:nvSpPr>
        <p:spPr bwMode="black">
          <a:xfrm>
            <a:off x="2314485" y="6395106"/>
            <a:ext cx="3616660" cy="396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noAutofit/>
          </a:bodyPr>
          <a:lstStyle/>
          <a:p>
            <a:pPr defTabSz="820419" eaLnBrk="0" fontAlgn="base" hangingPunct="0">
              <a:spcBef>
                <a:spcPct val="0"/>
              </a:spcBef>
              <a:spcAft>
                <a:spcPct val="0"/>
              </a:spcAft>
            </a:pPr>
            <a:r>
              <a:rPr lang="en-AU" sz="800" dirty="0">
                <a:solidFill>
                  <a:srgbClr val="808080"/>
                </a:solidFill>
              </a:rPr>
              <a:t>CONFIDENTIALITY1</a:t>
            </a:r>
          </a:p>
          <a:p>
            <a:pPr defTabSz="820419" eaLnBrk="0" fontAlgn="base" hangingPunct="0">
              <a:spcBef>
                <a:spcPct val="0"/>
              </a:spcBef>
              <a:spcAft>
                <a:spcPct val="0"/>
              </a:spcAft>
            </a:pPr>
            <a:r>
              <a:rPr lang="en-AU" sz="800" dirty="0">
                <a:solidFill>
                  <a:srgbClr val="808080"/>
                </a:solidFill>
              </a:rPr>
              <a:t>Confidentiality2</a:t>
            </a:r>
          </a:p>
        </p:txBody>
      </p:sp>
    </p:spTree>
    <p:extLst>
      <p:ext uri="{BB962C8B-B14F-4D97-AF65-F5344CB8AC3E}">
        <p14:creationId xmlns:p14="http://schemas.microsoft.com/office/powerpoint/2010/main" val="905337301"/>
      </p:ext>
    </p:extLst>
  </p:cSld>
  <p:clrMapOvr>
    <a:masterClrMapping/>
  </p:clrMapOvr>
  <p:extLst>
    <p:ext uri="{DCECCB84-F9BA-43D5-87BE-67443E8EF086}">
      <p15:sldGuideLst xmlns:p15="http://schemas.microsoft.com/office/powerpoint/2012/main">
        <p15:guide id="1" orient="horz" pos="2117">
          <p15:clr>
            <a:srgbClr val="FBAE40"/>
          </p15:clr>
        </p15:guide>
        <p15:guide id="2" pos="282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60002" y="1337339"/>
            <a:ext cx="4106139" cy="639762"/>
          </a:xfrm>
        </p:spPr>
        <p:txBody>
          <a:bodyPr anchor="b"/>
          <a:lstStyle>
            <a:lvl1pPr marL="0" indent="0">
              <a:buNone/>
              <a:defRPr sz="2200" b="0">
                <a:latin typeface="+mj-lt"/>
              </a:defRPr>
            </a:lvl1pPr>
            <a:lvl2pPr marL="455942" indent="0">
              <a:buNone/>
              <a:defRPr sz="2000" b="1"/>
            </a:lvl2pPr>
            <a:lvl3pPr marL="911883" indent="0">
              <a:buNone/>
              <a:defRPr sz="1800" b="1"/>
            </a:lvl3pPr>
            <a:lvl4pPr marL="1367823" indent="0">
              <a:buNone/>
              <a:defRPr sz="1600" b="1"/>
            </a:lvl4pPr>
            <a:lvl5pPr marL="1823767" indent="0">
              <a:buNone/>
              <a:defRPr sz="1600" b="1"/>
            </a:lvl5pPr>
            <a:lvl6pPr marL="2279705" indent="0">
              <a:buNone/>
              <a:defRPr sz="1600" b="1"/>
            </a:lvl6pPr>
            <a:lvl7pPr marL="2735648" indent="0">
              <a:buNone/>
              <a:defRPr sz="1600" b="1"/>
            </a:lvl7pPr>
            <a:lvl8pPr marL="3191591" indent="0">
              <a:buNone/>
              <a:defRPr sz="1600" b="1"/>
            </a:lvl8pPr>
            <a:lvl9pPr marL="3647531"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60002" y="1977103"/>
            <a:ext cx="4106139" cy="41490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755447" y="1337339"/>
            <a:ext cx="4106139" cy="639762"/>
          </a:xfrm>
        </p:spPr>
        <p:txBody>
          <a:bodyPr anchor="b"/>
          <a:lstStyle>
            <a:lvl1pPr marL="0" indent="0">
              <a:buNone/>
              <a:defRPr sz="2200" b="0">
                <a:latin typeface="+mj-lt"/>
              </a:defRPr>
            </a:lvl1pPr>
            <a:lvl2pPr marL="455942" indent="0">
              <a:buNone/>
              <a:defRPr sz="2000" b="1"/>
            </a:lvl2pPr>
            <a:lvl3pPr marL="911883" indent="0">
              <a:buNone/>
              <a:defRPr sz="1800" b="1"/>
            </a:lvl3pPr>
            <a:lvl4pPr marL="1367823" indent="0">
              <a:buNone/>
              <a:defRPr sz="1600" b="1"/>
            </a:lvl4pPr>
            <a:lvl5pPr marL="1823767" indent="0">
              <a:buNone/>
              <a:defRPr sz="1600" b="1"/>
            </a:lvl5pPr>
            <a:lvl6pPr marL="2279705" indent="0">
              <a:buNone/>
              <a:defRPr sz="1600" b="1"/>
            </a:lvl6pPr>
            <a:lvl7pPr marL="2735648" indent="0">
              <a:buNone/>
              <a:defRPr sz="1600" b="1"/>
            </a:lvl7pPr>
            <a:lvl8pPr marL="3191591" indent="0">
              <a:buNone/>
              <a:defRPr sz="1600" b="1"/>
            </a:lvl8pPr>
            <a:lvl9pPr marL="3647531"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5447" y="1977103"/>
            <a:ext cx="4106139" cy="41490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8"/>
          <p:cNvSpPr>
            <a:spLocks noGrp="1"/>
          </p:cNvSpPr>
          <p:nvPr>
            <p:ph type="body" sz="quarter" idx="13"/>
          </p:nvPr>
        </p:nvSpPr>
        <p:spPr>
          <a:xfrm>
            <a:off x="359537" y="0"/>
            <a:ext cx="8784467" cy="360000"/>
          </a:xfrm>
          <a:solidFill>
            <a:schemeClr val="accent1"/>
          </a:solidFill>
        </p:spPr>
        <p:txBody>
          <a:bodyPr lIns="71800" rIns="296432" anchor="ctr"/>
          <a:lstStyle>
            <a:lvl1pPr marL="0" indent="0" algn="r">
              <a:buFontTx/>
              <a:buNone/>
              <a:defRPr sz="1600" b="0">
                <a:solidFill>
                  <a:schemeClr val="bg1"/>
                </a:solidFill>
                <a:latin typeface="+mj-lt"/>
              </a:defRPr>
            </a:lvl1pPr>
            <a:lvl2pPr indent="0" algn="ctr">
              <a:buFontTx/>
              <a:buNone/>
              <a:defRPr sz="1800">
                <a:solidFill>
                  <a:schemeClr val="bg1"/>
                </a:solidFill>
              </a:defRPr>
            </a:lvl2pPr>
            <a:lvl3pPr indent="0" algn="ctr">
              <a:buFontTx/>
              <a:buNone/>
              <a:defRPr sz="1800">
                <a:solidFill>
                  <a:schemeClr val="bg1"/>
                </a:solidFill>
              </a:defRPr>
            </a:lvl3pPr>
            <a:lvl4pPr indent="0" algn="ctr">
              <a:buFontTx/>
              <a:buNone/>
              <a:defRPr sz="1800">
                <a:solidFill>
                  <a:schemeClr val="bg1"/>
                </a:solidFill>
              </a:defRPr>
            </a:lvl4pPr>
            <a:lvl5pPr indent="0" algn="ctr">
              <a:buFontTx/>
              <a:buNone/>
              <a:defRPr sz="1800">
                <a:solidFill>
                  <a:schemeClr val="bg1"/>
                </a:solidFill>
              </a:defRPr>
            </a:lvl5pPr>
          </a:lstStyle>
          <a:p>
            <a:pPr lvl="0"/>
            <a:r>
              <a:rPr lang="en-US"/>
              <a:t>Click to edit Master text styles</a:t>
            </a:r>
          </a:p>
        </p:txBody>
      </p:sp>
      <p:sp>
        <p:nvSpPr>
          <p:cNvPr id="8" name="Date Placeholder 3"/>
          <p:cNvSpPr>
            <a:spLocks noGrp="1"/>
          </p:cNvSpPr>
          <p:nvPr>
            <p:ph type="dt" sz="half" idx="14"/>
          </p:nvPr>
        </p:nvSpPr>
        <p:spPr>
          <a:xfrm>
            <a:off x="359319" y="6356057"/>
            <a:ext cx="1988933" cy="365881"/>
          </a:xfrm>
          <a:prstGeom prst="rect">
            <a:avLst/>
          </a:prstGeom>
        </p:spPr>
        <p:txBody>
          <a:bodyPr/>
          <a:lstStyle>
            <a:lvl1pPr>
              <a:defRPr/>
            </a:lvl1pPr>
          </a:lstStyle>
          <a:p>
            <a:pPr>
              <a:defRPr/>
            </a:pPr>
            <a:fld id="{86C20F63-C0FD-44C7-B1DE-58FD549124BE}" type="datetime1">
              <a:rPr lang="en-GB"/>
              <a:pPr>
                <a:defRPr/>
              </a:pPr>
              <a:t>01/06/2022</a:t>
            </a:fld>
            <a:endParaRPr lang="en-GB" dirty="0"/>
          </a:p>
        </p:txBody>
      </p:sp>
      <p:sp>
        <p:nvSpPr>
          <p:cNvPr id="9" name="Footer Placeholder 4"/>
          <p:cNvSpPr>
            <a:spLocks noGrp="1"/>
          </p:cNvSpPr>
          <p:nvPr>
            <p:ph type="ftr" sz="quarter" idx="15"/>
          </p:nvPr>
        </p:nvSpPr>
        <p:spPr>
          <a:xfrm>
            <a:off x="3124864" y="6356057"/>
            <a:ext cx="2894280" cy="365881"/>
          </a:xfrm>
          <a:prstGeom prst="rect">
            <a:avLst/>
          </a:prstGeom>
        </p:spPr>
        <p:txBody>
          <a:bodyPr/>
          <a:lstStyle>
            <a:lvl1pPr>
              <a:defRPr/>
            </a:lvl1pPr>
          </a:lstStyle>
          <a:p>
            <a:pPr>
              <a:defRPr/>
            </a:pPr>
            <a:endParaRPr lang="en-GB"/>
          </a:p>
        </p:txBody>
      </p:sp>
      <p:sp>
        <p:nvSpPr>
          <p:cNvPr id="10" name="Slide Number Placeholder 5"/>
          <p:cNvSpPr>
            <a:spLocks noGrp="1"/>
          </p:cNvSpPr>
          <p:nvPr>
            <p:ph type="sldNum" sz="quarter" idx="16"/>
          </p:nvPr>
        </p:nvSpPr>
        <p:spPr>
          <a:xfrm>
            <a:off x="10" y="-18133"/>
            <a:ext cx="359309" cy="359833"/>
          </a:xfrm>
          <a:prstGeom prst="rect">
            <a:avLst/>
          </a:prstGeom>
        </p:spPr>
        <p:txBody>
          <a:bodyPr/>
          <a:lstStyle>
            <a:lvl1pPr>
              <a:defRPr/>
            </a:lvl1pPr>
          </a:lstStyle>
          <a:p>
            <a:pPr>
              <a:defRPr/>
            </a:pPr>
            <a:fld id="{1F81125B-7BAC-4540-A32E-6AC5C04661C9}" type="slidenum">
              <a:rPr lang="en-GB"/>
              <a:pPr>
                <a:defRPr/>
              </a:pPr>
              <a:t>‹#›</a:t>
            </a:fld>
            <a:endParaRPr lang="en-GB" dirty="0"/>
          </a:p>
        </p:txBody>
      </p:sp>
    </p:spTree>
    <p:extLst>
      <p:ext uri="{BB962C8B-B14F-4D97-AF65-F5344CB8AC3E}">
        <p14:creationId xmlns:p14="http://schemas.microsoft.com/office/powerpoint/2010/main" val="3300100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7" name="Text Placeholder 8"/>
          <p:cNvSpPr>
            <a:spLocks noGrp="1"/>
          </p:cNvSpPr>
          <p:nvPr>
            <p:ph type="body" sz="quarter" idx="13"/>
          </p:nvPr>
        </p:nvSpPr>
        <p:spPr>
          <a:xfrm>
            <a:off x="359537" y="0"/>
            <a:ext cx="8784467" cy="360000"/>
          </a:xfrm>
          <a:solidFill>
            <a:schemeClr val="accent1"/>
          </a:solidFill>
          <a:ln w="9525">
            <a:noFill/>
            <a:miter lim="800000"/>
            <a:headEnd/>
            <a:tailEnd/>
          </a:ln>
        </p:spPr>
        <p:txBody>
          <a:bodyPr lIns="71800" rIns="296432" anchor="ctr"/>
          <a:lstStyle>
            <a:lvl1pPr>
              <a:defRPr lang="en-GB" sz="1600" b="0" dirty="0">
                <a:solidFill>
                  <a:schemeClr val="bg1"/>
                </a:solidFill>
                <a:latin typeface="+mj-lt"/>
              </a:defRPr>
            </a:lvl1pPr>
          </a:lstStyle>
          <a:p>
            <a:pPr lvl="0"/>
            <a:r>
              <a:rPr lang="en-US"/>
              <a:t>Click to edit Master text styles</a:t>
            </a:r>
          </a:p>
        </p:txBody>
      </p:sp>
      <p:sp>
        <p:nvSpPr>
          <p:cNvPr id="4" name="Date Placeholder 3"/>
          <p:cNvSpPr>
            <a:spLocks noGrp="1"/>
          </p:cNvSpPr>
          <p:nvPr>
            <p:ph type="dt" sz="half" idx="14"/>
          </p:nvPr>
        </p:nvSpPr>
        <p:spPr>
          <a:xfrm>
            <a:off x="359319" y="6356057"/>
            <a:ext cx="1988933" cy="365881"/>
          </a:xfrm>
          <a:prstGeom prst="rect">
            <a:avLst/>
          </a:prstGeom>
        </p:spPr>
        <p:txBody>
          <a:bodyPr/>
          <a:lstStyle>
            <a:lvl1pPr>
              <a:defRPr/>
            </a:lvl1pPr>
          </a:lstStyle>
          <a:p>
            <a:pPr>
              <a:defRPr/>
            </a:pPr>
            <a:fld id="{3C411F1E-C908-4056-BC58-CDED7AFE5BE9}" type="datetime1">
              <a:rPr lang="en-GB"/>
              <a:pPr>
                <a:defRPr/>
              </a:pPr>
              <a:t>01/06/2022</a:t>
            </a:fld>
            <a:endParaRPr lang="en-GB" dirty="0"/>
          </a:p>
        </p:txBody>
      </p:sp>
      <p:sp>
        <p:nvSpPr>
          <p:cNvPr id="5" name="Footer Placeholder 4"/>
          <p:cNvSpPr>
            <a:spLocks noGrp="1"/>
          </p:cNvSpPr>
          <p:nvPr>
            <p:ph type="ftr" sz="quarter" idx="15"/>
          </p:nvPr>
        </p:nvSpPr>
        <p:spPr>
          <a:xfrm>
            <a:off x="3124864" y="6356057"/>
            <a:ext cx="2894280" cy="365881"/>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6"/>
          </p:nvPr>
        </p:nvSpPr>
        <p:spPr>
          <a:xfrm>
            <a:off x="10" y="-18133"/>
            <a:ext cx="359309" cy="359833"/>
          </a:xfrm>
          <a:prstGeom prst="rect">
            <a:avLst/>
          </a:prstGeom>
        </p:spPr>
        <p:txBody>
          <a:bodyPr/>
          <a:lstStyle>
            <a:lvl1pPr>
              <a:defRPr/>
            </a:lvl1pPr>
          </a:lstStyle>
          <a:p>
            <a:pPr>
              <a:defRPr/>
            </a:pPr>
            <a:fld id="{823E632C-BDC3-43A8-A06B-D3DF2DF1C351}" type="slidenum">
              <a:rPr lang="en-GB"/>
              <a:pPr>
                <a:defRPr/>
              </a:pPr>
              <a:t>‹#›</a:t>
            </a:fld>
            <a:endParaRPr lang="en-GB" dirty="0"/>
          </a:p>
        </p:txBody>
      </p:sp>
    </p:spTree>
    <p:extLst>
      <p:ext uri="{BB962C8B-B14F-4D97-AF65-F5344CB8AC3E}">
        <p14:creationId xmlns:p14="http://schemas.microsoft.com/office/powerpoint/2010/main" val="15156081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p:cNvSpPr/>
          <p:nvPr userDrawn="1"/>
        </p:nvSpPr>
        <p:spPr>
          <a:xfrm>
            <a:off x="273029" y="960060"/>
            <a:ext cx="8726691" cy="4112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3662" tIns="41829" rIns="83662" bIns="41829" anchor="ctr"/>
          <a:lstStyle/>
          <a:p>
            <a:pPr algn="ctr" defTabSz="913303" fontAlgn="base">
              <a:spcBef>
                <a:spcPct val="0"/>
              </a:spcBef>
              <a:spcAft>
                <a:spcPct val="0"/>
              </a:spcAft>
              <a:defRPr/>
            </a:pPr>
            <a:endParaRPr lang="en-GB" dirty="0">
              <a:solidFill>
                <a:srgbClr val="FFFFFF"/>
              </a:solidFill>
            </a:endParaRPr>
          </a:p>
        </p:txBody>
      </p:sp>
      <p:sp>
        <p:nvSpPr>
          <p:cNvPr id="8" name="Text Placeholder 8"/>
          <p:cNvSpPr>
            <a:spLocks noGrp="1"/>
          </p:cNvSpPr>
          <p:nvPr>
            <p:ph type="body" sz="quarter" idx="13"/>
          </p:nvPr>
        </p:nvSpPr>
        <p:spPr>
          <a:xfrm>
            <a:off x="359537" y="0"/>
            <a:ext cx="8784467" cy="360000"/>
          </a:xfrm>
          <a:solidFill>
            <a:schemeClr val="accent1"/>
          </a:solidFill>
          <a:ln w="9525">
            <a:noFill/>
            <a:miter lim="800000"/>
            <a:headEnd/>
            <a:tailEnd/>
          </a:ln>
        </p:spPr>
        <p:txBody>
          <a:bodyPr lIns="71800" rIns="296432" anchor="ctr"/>
          <a:lstStyle>
            <a:lvl1pPr>
              <a:defRPr lang="en-GB" sz="1600" b="0" dirty="0">
                <a:solidFill>
                  <a:schemeClr val="bg1"/>
                </a:solidFill>
                <a:latin typeface="+mj-lt"/>
              </a:defRPr>
            </a:lvl1pPr>
          </a:lstStyle>
          <a:p>
            <a:pPr lvl="0"/>
            <a:r>
              <a:rPr lang="en-US"/>
              <a:t>Click to edit Master text styles</a:t>
            </a:r>
          </a:p>
        </p:txBody>
      </p:sp>
      <p:sp>
        <p:nvSpPr>
          <p:cNvPr id="4" name="Slide Number Placeholder 5"/>
          <p:cNvSpPr>
            <a:spLocks noGrp="1"/>
          </p:cNvSpPr>
          <p:nvPr>
            <p:ph type="sldNum" sz="quarter" idx="14"/>
          </p:nvPr>
        </p:nvSpPr>
        <p:spPr>
          <a:xfrm>
            <a:off x="10" y="-18133"/>
            <a:ext cx="359309" cy="359833"/>
          </a:xfrm>
          <a:prstGeom prst="rect">
            <a:avLst/>
          </a:prstGeom>
        </p:spPr>
        <p:txBody>
          <a:bodyPr/>
          <a:lstStyle>
            <a:lvl1pPr>
              <a:defRPr/>
            </a:lvl1pPr>
          </a:lstStyle>
          <a:p>
            <a:pPr>
              <a:defRPr/>
            </a:pPr>
            <a:fld id="{B0188004-AB4C-4F38-AD07-9B15E8F03433}" type="slidenum">
              <a:rPr lang="en-GB"/>
              <a:pPr>
                <a:defRPr/>
              </a:pPr>
              <a:t>‹#›</a:t>
            </a:fld>
            <a:endParaRPr lang="en-GB" dirty="0"/>
          </a:p>
        </p:txBody>
      </p:sp>
    </p:spTree>
    <p:extLst>
      <p:ext uri="{BB962C8B-B14F-4D97-AF65-F5344CB8AC3E}">
        <p14:creationId xmlns:p14="http://schemas.microsoft.com/office/powerpoint/2010/main" val="2500067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Layout">
    <p:spTree>
      <p:nvGrpSpPr>
        <p:cNvPr id="1" name=""/>
        <p:cNvGrpSpPr/>
        <p:nvPr/>
      </p:nvGrpSpPr>
      <p:grpSpPr>
        <a:xfrm>
          <a:off x="0" y="0"/>
          <a:ext cx="0" cy="0"/>
          <a:chOff x="0" y="0"/>
          <a:chExt cx="0" cy="0"/>
        </a:xfrm>
      </p:grpSpPr>
      <p:sp>
        <p:nvSpPr>
          <p:cNvPr id="4" name="Slide Number Placeholder 5"/>
          <p:cNvSpPr txBox="1">
            <a:spLocks/>
          </p:cNvSpPr>
          <p:nvPr userDrawn="1"/>
        </p:nvSpPr>
        <p:spPr>
          <a:xfrm>
            <a:off x="10" y="-34774"/>
            <a:ext cx="359309" cy="359834"/>
          </a:xfrm>
          <a:prstGeom prst="rect">
            <a:avLst/>
          </a:prstGeom>
          <a:solidFill>
            <a:schemeClr val="bg2">
              <a:lumMod val="75000"/>
            </a:schemeClr>
          </a:solidFill>
        </p:spPr>
        <p:txBody>
          <a:bodyPr lIns="35902" tIns="45596" rIns="35902" bIns="45596" anchor="ctr"/>
          <a:lstStyle>
            <a:defPPr>
              <a:defRPr lang="en-US"/>
            </a:defPPr>
            <a:lvl1pPr algn="ctr" rtl="0" fontAlgn="auto">
              <a:spcBef>
                <a:spcPts val="0"/>
              </a:spcBef>
              <a:spcAft>
                <a:spcPts val="0"/>
              </a:spcAft>
              <a:defRPr sz="1500" kern="1200">
                <a:solidFill>
                  <a:schemeClr val="bg1"/>
                </a:solidFill>
                <a:latin typeface="+mj-lt"/>
                <a:ea typeface="+mn-ea"/>
                <a:cs typeface="+mn-cs"/>
              </a:defRPr>
            </a:lvl1pPr>
            <a:lvl2pPr marL="496888" indent="-39688" algn="l" rtl="0" fontAlgn="base">
              <a:spcBef>
                <a:spcPct val="0"/>
              </a:spcBef>
              <a:spcAft>
                <a:spcPct val="0"/>
              </a:spcAft>
              <a:defRPr kern="1200">
                <a:solidFill>
                  <a:schemeClr val="tx1"/>
                </a:solidFill>
                <a:latin typeface="Arial" charset="0"/>
                <a:ea typeface="+mn-ea"/>
                <a:cs typeface="Arial" charset="0"/>
              </a:defRPr>
            </a:lvl2pPr>
            <a:lvl3pPr marL="995363" indent="-80963" algn="l" rtl="0" fontAlgn="base">
              <a:spcBef>
                <a:spcPct val="0"/>
              </a:spcBef>
              <a:spcAft>
                <a:spcPct val="0"/>
              </a:spcAft>
              <a:defRPr kern="1200">
                <a:solidFill>
                  <a:schemeClr val="tx1"/>
                </a:solidFill>
                <a:latin typeface="Arial" charset="0"/>
                <a:ea typeface="+mn-ea"/>
                <a:cs typeface="Arial" charset="0"/>
              </a:defRPr>
            </a:lvl3pPr>
            <a:lvl4pPr marL="1493838" indent="-122238" algn="l" rtl="0" fontAlgn="base">
              <a:spcBef>
                <a:spcPct val="0"/>
              </a:spcBef>
              <a:spcAft>
                <a:spcPct val="0"/>
              </a:spcAft>
              <a:defRPr kern="1200">
                <a:solidFill>
                  <a:schemeClr val="tx1"/>
                </a:solidFill>
                <a:latin typeface="Arial" charset="0"/>
                <a:ea typeface="+mn-ea"/>
                <a:cs typeface="Arial" charset="0"/>
              </a:defRPr>
            </a:lvl4pPr>
            <a:lvl5pPr marL="1992313" indent="-163513"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3303">
              <a:defRPr/>
            </a:pPr>
            <a:fld id="{3439C9D1-B4FD-4E02-892B-61D0ADBF069A}" type="slidenum">
              <a:rPr lang="en-GB" smtClean="0">
                <a:solidFill>
                  <a:srgbClr val="FFFFFF"/>
                </a:solidFill>
              </a:rPr>
              <a:pPr defTabSz="913303">
                <a:defRPr/>
              </a:pPr>
              <a:t>‹#›</a:t>
            </a:fld>
            <a:endParaRPr lang="en-GB" dirty="0">
              <a:solidFill>
                <a:srgbClr val="FFFFFF"/>
              </a:solidFill>
            </a:endParaRPr>
          </a:p>
        </p:txBody>
      </p:sp>
      <p:sp>
        <p:nvSpPr>
          <p:cNvPr id="3" name="Title 2"/>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5" name="Slide Number Placeholder 5"/>
          <p:cNvSpPr>
            <a:spLocks noGrp="1"/>
          </p:cNvSpPr>
          <p:nvPr>
            <p:ph type="sldNum" sz="quarter" idx="10"/>
          </p:nvPr>
        </p:nvSpPr>
        <p:spPr>
          <a:xfrm>
            <a:off x="10" y="10"/>
            <a:ext cx="359309" cy="359833"/>
          </a:xfrm>
          <a:prstGeom prst="rect">
            <a:avLst/>
          </a:prstGeom>
        </p:spPr>
        <p:txBody>
          <a:bodyPr/>
          <a:lstStyle>
            <a:lvl1pPr algn="ctr" fontAlgn="auto">
              <a:spcBef>
                <a:spcPts val="0"/>
              </a:spcBef>
              <a:spcAft>
                <a:spcPts val="0"/>
              </a:spcAft>
              <a:defRPr sz="1400">
                <a:solidFill>
                  <a:srgbClr val="FFFFFF"/>
                </a:solidFill>
                <a:latin typeface="+mj-lt"/>
                <a:cs typeface="+mn-cs"/>
              </a:defRPr>
            </a:lvl1pPr>
          </a:lstStyle>
          <a:p>
            <a:pPr>
              <a:defRPr/>
            </a:pPr>
            <a:fld id="{68CBEE7A-8FF6-421F-A9E2-531000D461B9}" type="slidenum">
              <a:rPr lang="en-GB"/>
              <a:pPr>
                <a:defRPr/>
              </a:pPr>
              <a:t>‹#›</a:t>
            </a:fld>
            <a:endParaRPr lang="en-GB" dirty="0"/>
          </a:p>
        </p:txBody>
      </p:sp>
    </p:spTree>
    <p:extLst>
      <p:ext uri="{BB962C8B-B14F-4D97-AF65-F5344CB8AC3E}">
        <p14:creationId xmlns:p14="http://schemas.microsoft.com/office/powerpoint/2010/main" val="34940845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5" name="Rectangle 4"/>
          <p:cNvSpPr/>
          <p:nvPr userDrawn="1"/>
        </p:nvSpPr>
        <p:spPr>
          <a:xfrm>
            <a:off x="273029" y="960060"/>
            <a:ext cx="8726691" cy="4112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3662" tIns="41829" rIns="83662" bIns="41829" anchor="ctr"/>
          <a:lstStyle/>
          <a:p>
            <a:pPr algn="ctr" defTabSz="913303" fontAlgn="base">
              <a:spcBef>
                <a:spcPct val="0"/>
              </a:spcBef>
              <a:spcAft>
                <a:spcPct val="0"/>
              </a:spcAft>
              <a:defRPr/>
            </a:pPr>
            <a:endParaRPr lang="en-GB" dirty="0">
              <a:solidFill>
                <a:srgbClr val="FFFFFF"/>
              </a:solidFill>
            </a:endParaRPr>
          </a:p>
        </p:txBody>
      </p:sp>
      <p:sp>
        <p:nvSpPr>
          <p:cNvPr id="6" name="Slide Number Placeholder 5"/>
          <p:cNvSpPr txBox="1">
            <a:spLocks/>
          </p:cNvSpPr>
          <p:nvPr userDrawn="1"/>
        </p:nvSpPr>
        <p:spPr>
          <a:xfrm>
            <a:off x="10" y="10"/>
            <a:ext cx="359309" cy="359833"/>
          </a:xfrm>
          <a:prstGeom prst="rect">
            <a:avLst/>
          </a:prstGeom>
          <a:solidFill>
            <a:schemeClr val="bg2">
              <a:lumMod val="75000"/>
            </a:schemeClr>
          </a:solidFill>
        </p:spPr>
        <p:txBody>
          <a:bodyPr lIns="35902" tIns="45596" rIns="35902" bIns="45596" anchor="ctr"/>
          <a:lstStyle>
            <a:defPPr>
              <a:defRPr lang="en-US"/>
            </a:defPPr>
            <a:lvl1pPr algn="ctr" rtl="0" fontAlgn="auto">
              <a:spcBef>
                <a:spcPts val="0"/>
              </a:spcBef>
              <a:spcAft>
                <a:spcPts val="0"/>
              </a:spcAft>
              <a:defRPr sz="1500" kern="1200">
                <a:solidFill>
                  <a:schemeClr val="bg1"/>
                </a:solidFill>
                <a:latin typeface="+mj-lt"/>
                <a:ea typeface="+mn-ea"/>
                <a:cs typeface="+mn-cs"/>
              </a:defRPr>
            </a:lvl1pPr>
            <a:lvl2pPr marL="496888" indent="-39688" algn="l" rtl="0" fontAlgn="base">
              <a:spcBef>
                <a:spcPct val="0"/>
              </a:spcBef>
              <a:spcAft>
                <a:spcPct val="0"/>
              </a:spcAft>
              <a:defRPr kern="1200">
                <a:solidFill>
                  <a:schemeClr val="tx1"/>
                </a:solidFill>
                <a:latin typeface="Arial" charset="0"/>
                <a:ea typeface="+mn-ea"/>
                <a:cs typeface="Arial" charset="0"/>
              </a:defRPr>
            </a:lvl2pPr>
            <a:lvl3pPr marL="995363" indent="-80963" algn="l" rtl="0" fontAlgn="base">
              <a:spcBef>
                <a:spcPct val="0"/>
              </a:spcBef>
              <a:spcAft>
                <a:spcPct val="0"/>
              </a:spcAft>
              <a:defRPr kern="1200">
                <a:solidFill>
                  <a:schemeClr val="tx1"/>
                </a:solidFill>
                <a:latin typeface="Arial" charset="0"/>
                <a:ea typeface="+mn-ea"/>
                <a:cs typeface="Arial" charset="0"/>
              </a:defRPr>
            </a:lvl3pPr>
            <a:lvl4pPr marL="1493838" indent="-122238" algn="l" rtl="0" fontAlgn="base">
              <a:spcBef>
                <a:spcPct val="0"/>
              </a:spcBef>
              <a:spcAft>
                <a:spcPct val="0"/>
              </a:spcAft>
              <a:defRPr kern="1200">
                <a:solidFill>
                  <a:schemeClr val="tx1"/>
                </a:solidFill>
                <a:latin typeface="Arial" charset="0"/>
                <a:ea typeface="+mn-ea"/>
                <a:cs typeface="Arial" charset="0"/>
              </a:defRPr>
            </a:lvl4pPr>
            <a:lvl5pPr marL="1992313" indent="-163513"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3303">
              <a:defRPr/>
            </a:pPr>
            <a:fld id="{65E6990E-337E-4F41-9EB4-ECCE0471F491}" type="slidenum">
              <a:rPr lang="en-GB" smtClean="0">
                <a:solidFill>
                  <a:srgbClr val="FFFFFF"/>
                </a:solidFill>
              </a:rPr>
              <a:pPr defTabSz="913303">
                <a:defRPr/>
              </a:pPr>
              <a:t>‹#›</a:t>
            </a:fld>
            <a:endParaRPr lang="en-GB" dirty="0">
              <a:solidFill>
                <a:srgbClr val="FFFFFF"/>
              </a:solidFill>
            </a:endParaRPr>
          </a:p>
        </p:txBody>
      </p:sp>
      <p:sp>
        <p:nvSpPr>
          <p:cNvPr id="2" name="Title 1"/>
          <p:cNvSpPr>
            <a:spLocks noGrp="1"/>
          </p:cNvSpPr>
          <p:nvPr>
            <p:ph type="ctrTitle"/>
          </p:nvPr>
        </p:nvSpPr>
        <p:spPr>
          <a:xfrm>
            <a:off x="685810" y="2130428"/>
            <a:ext cx="8171983" cy="1470025"/>
          </a:xfrm>
        </p:spPr>
        <p:txBody>
          <a:bodyPr anchor="b"/>
          <a:lstStyle>
            <a:lvl1pPr algn="r">
              <a:defRPr sz="4000"/>
            </a:lvl1pPr>
          </a:lstStyle>
          <a:p>
            <a:r>
              <a:rPr lang="en-US" dirty="0"/>
              <a:t>Click to edit Master title style</a:t>
            </a:r>
            <a:endParaRPr lang="en-GB" dirty="0"/>
          </a:p>
        </p:txBody>
      </p:sp>
      <p:sp>
        <p:nvSpPr>
          <p:cNvPr id="3" name="Subtitle 2"/>
          <p:cNvSpPr>
            <a:spLocks noGrp="1"/>
          </p:cNvSpPr>
          <p:nvPr>
            <p:ph type="subTitle" idx="1"/>
          </p:nvPr>
        </p:nvSpPr>
        <p:spPr>
          <a:xfrm>
            <a:off x="1371611" y="3703316"/>
            <a:ext cx="7486183" cy="1752600"/>
          </a:xfrm>
        </p:spPr>
        <p:txBody>
          <a:bodyPr/>
          <a:lstStyle>
            <a:lvl1pPr marL="0" indent="0" algn="r">
              <a:buNone/>
              <a:defRPr>
                <a:solidFill>
                  <a:schemeClr val="bg2"/>
                </a:solidFill>
              </a:defRPr>
            </a:lvl1pPr>
            <a:lvl2pPr marL="455942" indent="0" algn="ctr">
              <a:buNone/>
              <a:defRPr>
                <a:solidFill>
                  <a:schemeClr val="tx1">
                    <a:tint val="75000"/>
                  </a:schemeClr>
                </a:solidFill>
              </a:defRPr>
            </a:lvl2pPr>
            <a:lvl3pPr marL="911883" indent="0" algn="ctr">
              <a:buNone/>
              <a:defRPr>
                <a:solidFill>
                  <a:schemeClr val="tx1">
                    <a:tint val="75000"/>
                  </a:schemeClr>
                </a:solidFill>
              </a:defRPr>
            </a:lvl3pPr>
            <a:lvl4pPr marL="1367823" indent="0" algn="ctr">
              <a:buNone/>
              <a:defRPr>
                <a:solidFill>
                  <a:schemeClr val="tx1">
                    <a:tint val="75000"/>
                  </a:schemeClr>
                </a:solidFill>
              </a:defRPr>
            </a:lvl4pPr>
            <a:lvl5pPr marL="1823767" indent="0" algn="ctr">
              <a:buNone/>
              <a:defRPr>
                <a:solidFill>
                  <a:schemeClr val="tx1">
                    <a:tint val="75000"/>
                  </a:schemeClr>
                </a:solidFill>
              </a:defRPr>
            </a:lvl5pPr>
            <a:lvl6pPr marL="2279705" indent="0" algn="ctr">
              <a:buNone/>
              <a:defRPr>
                <a:solidFill>
                  <a:schemeClr val="tx1">
                    <a:tint val="75000"/>
                  </a:schemeClr>
                </a:solidFill>
              </a:defRPr>
            </a:lvl6pPr>
            <a:lvl7pPr marL="2735648" indent="0" algn="ctr">
              <a:buNone/>
              <a:defRPr>
                <a:solidFill>
                  <a:schemeClr val="tx1">
                    <a:tint val="75000"/>
                  </a:schemeClr>
                </a:solidFill>
              </a:defRPr>
            </a:lvl7pPr>
            <a:lvl8pPr marL="3191591" indent="0" algn="ctr">
              <a:buNone/>
              <a:defRPr>
                <a:solidFill>
                  <a:schemeClr val="tx1">
                    <a:tint val="75000"/>
                  </a:schemeClr>
                </a:solidFill>
              </a:defRPr>
            </a:lvl8pPr>
            <a:lvl9pPr marL="3647531" indent="0" algn="ctr">
              <a:buNone/>
              <a:defRPr>
                <a:solidFill>
                  <a:schemeClr val="tx1">
                    <a:tint val="75000"/>
                  </a:schemeClr>
                </a:solidFill>
              </a:defRPr>
            </a:lvl9pPr>
          </a:lstStyle>
          <a:p>
            <a:r>
              <a:rPr lang="en-US" dirty="0"/>
              <a:t>Click to edit Master subtitle style</a:t>
            </a:r>
            <a:endParaRPr lang="en-GB" dirty="0"/>
          </a:p>
        </p:txBody>
      </p:sp>
      <p:sp>
        <p:nvSpPr>
          <p:cNvPr id="8" name="Text Placeholder 8"/>
          <p:cNvSpPr>
            <a:spLocks noGrp="1"/>
          </p:cNvSpPr>
          <p:nvPr>
            <p:ph type="body" sz="quarter" idx="13"/>
          </p:nvPr>
        </p:nvSpPr>
        <p:spPr>
          <a:xfrm>
            <a:off x="359537" y="0"/>
            <a:ext cx="8784467" cy="360000"/>
          </a:xfrm>
          <a:solidFill>
            <a:schemeClr val="accent1"/>
          </a:solidFill>
          <a:ln w="9525">
            <a:noFill/>
            <a:miter lim="800000"/>
            <a:headEnd/>
            <a:tailEnd/>
          </a:ln>
        </p:spPr>
        <p:txBody>
          <a:bodyPr lIns="71800" rIns="296432" anchor="ctr"/>
          <a:lstStyle>
            <a:lvl1pPr algn="r">
              <a:defRPr lang="en-GB" sz="1600" b="0" dirty="0">
                <a:solidFill>
                  <a:schemeClr val="bg1"/>
                </a:solidFill>
                <a:latin typeface="+mj-lt"/>
              </a:defRPr>
            </a:lvl1pPr>
          </a:lstStyle>
          <a:p>
            <a:pPr lvl="0"/>
            <a:r>
              <a:rPr lang="en-US"/>
              <a:t>Click to edit Master text styles</a:t>
            </a:r>
          </a:p>
        </p:txBody>
      </p:sp>
      <p:sp>
        <p:nvSpPr>
          <p:cNvPr id="7" name="Date Placeholder 3"/>
          <p:cNvSpPr>
            <a:spLocks noGrp="1"/>
          </p:cNvSpPr>
          <p:nvPr>
            <p:ph type="dt" sz="half" idx="14"/>
          </p:nvPr>
        </p:nvSpPr>
        <p:spPr>
          <a:xfrm>
            <a:off x="359319" y="6356057"/>
            <a:ext cx="1988933" cy="365881"/>
          </a:xfrm>
          <a:prstGeom prst="rect">
            <a:avLst/>
          </a:prstGeom>
        </p:spPr>
        <p:txBody>
          <a:bodyPr/>
          <a:lstStyle>
            <a:lvl1pPr>
              <a:defRPr/>
            </a:lvl1pPr>
          </a:lstStyle>
          <a:p>
            <a:pPr>
              <a:defRPr/>
            </a:pPr>
            <a:fld id="{139E9BBA-C585-49B7-91EB-B75E938C1707}" type="datetime1">
              <a:rPr lang="en-GB"/>
              <a:pPr>
                <a:defRPr/>
              </a:pPr>
              <a:t>01/06/2022</a:t>
            </a:fld>
            <a:endParaRPr lang="en-GB" dirty="0"/>
          </a:p>
        </p:txBody>
      </p:sp>
      <p:sp>
        <p:nvSpPr>
          <p:cNvPr id="9" name="Footer Placeholder 4"/>
          <p:cNvSpPr>
            <a:spLocks noGrp="1"/>
          </p:cNvSpPr>
          <p:nvPr>
            <p:ph type="ftr" sz="quarter" idx="15"/>
          </p:nvPr>
        </p:nvSpPr>
        <p:spPr>
          <a:xfrm>
            <a:off x="3124864" y="6356057"/>
            <a:ext cx="2894280" cy="365881"/>
          </a:xfrm>
          <a:prstGeom prst="rect">
            <a:avLst/>
          </a:prstGeom>
        </p:spPr>
        <p:txBody>
          <a:bodyPr/>
          <a:lstStyle>
            <a:lvl1pPr>
              <a:defRPr/>
            </a:lvl1pPr>
          </a:lstStyle>
          <a:p>
            <a:pPr>
              <a:defRPr/>
            </a:pPr>
            <a:endParaRPr lang="en-GB"/>
          </a:p>
        </p:txBody>
      </p:sp>
      <p:sp>
        <p:nvSpPr>
          <p:cNvPr id="10" name="Slide Number Placeholder 5"/>
          <p:cNvSpPr>
            <a:spLocks noGrp="1"/>
          </p:cNvSpPr>
          <p:nvPr>
            <p:ph type="sldNum" sz="quarter" idx="16"/>
          </p:nvPr>
        </p:nvSpPr>
        <p:spPr>
          <a:xfrm>
            <a:off x="10" y="10"/>
            <a:ext cx="359309" cy="359833"/>
          </a:xfrm>
          <a:prstGeom prst="rect">
            <a:avLst/>
          </a:prstGeom>
        </p:spPr>
        <p:txBody>
          <a:bodyPr/>
          <a:lstStyle>
            <a:lvl1pPr algn="ctr" fontAlgn="auto">
              <a:spcBef>
                <a:spcPts val="0"/>
              </a:spcBef>
              <a:spcAft>
                <a:spcPts val="0"/>
              </a:spcAft>
              <a:defRPr sz="1400">
                <a:solidFill>
                  <a:schemeClr val="bg1"/>
                </a:solidFill>
                <a:latin typeface="+mj-lt"/>
                <a:cs typeface="+mn-cs"/>
              </a:defRPr>
            </a:lvl1pPr>
          </a:lstStyle>
          <a:p>
            <a:pPr>
              <a:defRPr/>
            </a:pPr>
            <a:fld id="{F01A849C-B3F3-4EF2-B352-33C23D5C778D}"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2318510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Slide Number Placeholder 5"/>
          <p:cNvSpPr txBox="1">
            <a:spLocks/>
          </p:cNvSpPr>
          <p:nvPr userDrawn="1"/>
        </p:nvSpPr>
        <p:spPr>
          <a:xfrm>
            <a:off x="10" y="10"/>
            <a:ext cx="359309" cy="359833"/>
          </a:xfrm>
          <a:prstGeom prst="rect">
            <a:avLst/>
          </a:prstGeom>
          <a:solidFill>
            <a:schemeClr val="bg2">
              <a:lumMod val="75000"/>
            </a:schemeClr>
          </a:solidFill>
        </p:spPr>
        <p:txBody>
          <a:bodyPr lIns="35902" tIns="45596" rIns="35902" bIns="45596" anchor="ctr"/>
          <a:lstStyle>
            <a:defPPr>
              <a:defRPr lang="en-US"/>
            </a:defPPr>
            <a:lvl1pPr algn="ctr" rtl="0" fontAlgn="auto">
              <a:spcBef>
                <a:spcPts val="0"/>
              </a:spcBef>
              <a:spcAft>
                <a:spcPts val="0"/>
              </a:spcAft>
              <a:defRPr sz="1500" kern="1200">
                <a:solidFill>
                  <a:schemeClr val="bg1"/>
                </a:solidFill>
                <a:latin typeface="+mj-lt"/>
                <a:ea typeface="+mn-ea"/>
                <a:cs typeface="+mn-cs"/>
              </a:defRPr>
            </a:lvl1pPr>
            <a:lvl2pPr marL="496888" indent="-39688" algn="l" rtl="0" fontAlgn="base">
              <a:spcBef>
                <a:spcPct val="0"/>
              </a:spcBef>
              <a:spcAft>
                <a:spcPct val="0"/>
              </a:spcAft>
              <a:defRPr kern="1200">
                <a:solidFill>
                  <a:schemeClr val="tx1"/>
                </a:solidFill>
                <a:latin typeface="Arial" charset="0"/>
                <a:ea typeface="+mn-ea"/>
                <a:cs typeface="Arial" charset="0"/>
              </a:defRPr>
            </a:lvl2pPr>
            <a:lvl3pPr marL="995363" indent="-80963" algn="l" rtl="0" fontAlgn="base">
              <a:spcBef>
                <a:spcPct val="0"/>
              </a:spcBef>
              <a:spcAft>
                <a:spcPct val="0"/>
              </a:spcAft>
              <a:defRPr kern="1200">
                <a:solidFill>
                  <a:schemeClr val="tx1"/>
                </a:solidFill>
                <a:latin typeface="Arial" charset="0"/>
                <a:ea typeface="+mn-ea"/>
                <a:cs typeface="Arial" charset="0"/>
              </a:defRPr>
            </a:lvl3pPr>
            <a:lvl4pPr marL="1493838" indent="-122238" algn="l" rtl="0" fontAlgn="base">
              <a:spcBef>
                <a:spcPct val="0"/>
              </a:spcBef>
              <a:spcAft>
                <a:spcPct val="0"/>
              </a:spcAft>
              <a:defRPr kern="1200">
                <a:solidFill>
                  <a:schemeClr val="tx1"/>
                </a:solidFill>
                <a:latin typeface="Arial" charset="0"/>
                <a:ea typeface="+mn-ea"/>
                <a:cs typeface="Arial" charset="0"/>
              </a:defRPr>
            </a:lvl4pPr>
            <a:lvl5pPr marL="1992313" indent="-163513"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3303">
              <a:defRPr/>
            </a:pPr>
            <a:fld id="{1C617A99-A6B4-4AF7-9DCE-B2BF1A88ABDD}" type="slidenum">
              <a:rPr lang="en-GB" smtClean="0">
                <a:solidFill>
                  <a:srgbClr val="FFFFFF"/>
                </a:solidFill>
              </a:rPr>
              <a:pPr defTabSz="913303">
                <a:defRPr/>
              </a:pPr>
              <a:t>‹#›</a:t>
            </a:fld>
            <a:endParaRPr lang="en-GB" dirty="0">
              <a:solidFill>
                <a:srgbClr val="FFFFFF"/>
              </a:solidFill>
            </a:endParaRPr>
          </a:p>
        </p:txBody>
      </p:sp>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8"/>
          <p:cNvSpPr>
            <a:spLocks noGrp="1"/>
          </p:cNvSpPr>
          <p:nvPr>
            <p:ph type="body" sz="quarter" idx="13"/>
          </p:nvPr>
        </p:nvSpPr>
        <p:spPr>
          <a:xfrm>
            <a:off x="359537" y="0"/>
            <a:ext cx="8784467" cy="360000"/>
          </a:xfrm>
          <a:solidFill>
            <a:schemeClr val="accent1"/>
          </a:solidFill>
        </p:spPr>
        <p:txBody>
          <a:bodyPr lIns="71800" rIns="296432" anchor="ctr"/>
          <a:lstStyle>
            <a:lvl1pPr marL="0" indent="0" algn="r">
              <a:buFontTx/>
              <a:buNone/>
              <a:defRPr sz="1600" b="0">
                <a:solidFill>
                  <a:schemeClr val="bg1"/>
                </a:solidFill>
                <a:latin typeface="+mj-lt"/>
              </a:defRPr>
            </a:lvl1pPr>
            <a:lvl2pPr indent="0" algn="ctr">
              <a:buFontTx/>
              <a:buNone/>
              <a:defRPr sz="1800">
                <a:solidFill>
                  <a:schemeClr val="bg1"/>
                </a:solidFill>
              </a:defRPr>
            </a:lvl2pPr>
            <a:lvl3pPr indent="0" algn="ctr">
              <a:buFontTx/>
              <a:buNone/>
              <a:defRPr sz="1800">
                <a:solidFill>
                  <a:schemeClr val="bg1"/>
                </a:solidFill>
              </a:defRPr>
            </a:lvl3pPr>
            <a:lvl4pPr indent="0" algn="ctr">
              <a:buFontTx/>
              <a:buNone/>
              <a:defRPr sz="1800">
                <a:solidFill>
                  <a:schemeClr val="bg1"/>
                </a:solidFill>
              </a:defRPr>
            </a:lvl4pPr>
            <a:lvl5pPr indent="0" algn="ctr">
              <a:buFontTx/>
              <a:buNone/>
              <a:defRPr sz="1800">
                <a:solidFill>
                  <a:schemeClr val="bg1"/>
                </a:solidFill>
              </a:defRPr>
            </a:lvl5pPr>
          </a:lstStyle>
          <a:p>
            <a:pPr lvl="0"/>
            <a:r>
              <a:rPr lang="en-US"/>
              <a:t>Click to edit Master text styles</a:t>
            </a:r>
          </a:p>
        </p:txBody>
      </p:sp>
      <p:sp>
        <p:nvSpPr>
          <p:cNvPr id="6" name="Date Placeholder 3"/>
          <p:cNvSpPr>
            <a:spLocks noGrp="1"/>
          </p:cNvSpPr>
          <p:nvPr>
            <p:ph type="dt" sz="half" idx="14"/>
          </p:nvPr>
        </p:nvSpPr>
        <p:spPr>
          <a:xfrm>
            <a:off x="359319" y="6356057"/>
            <a:ext cx="1988933" cy="365881"/>
          </a:xfrm>
          <a:prstGeom prst="rect">
            <a:avLst/>
          </a:prstGeom>
        </p:spPr>
        <p:txBody>
          <a:bodyPr/>
          <a:lstStyle>
            <a:lvl1pPr>
              <a:defRPr/>
            </a:lvl1pPr>
          </a:lstStyle>
          <a:p>
            <a:pPr>
              <a:defRPr/>
            </a:pPr>
            <a:fld id="{B8A128A0-4E75-48C8-B887-9893AD0A046A}" type="datetime1">
              <a:rPr lang="en-GB"/>
              <a:pPr>
                <a:defRPr/>
              </a:pPr>
              <a:t>01/06/2022</a:t>
            </a:fld>
            <a:endParaRPr lang="en-GB" dirty="0"/>
          </a:p>
        </p:txBody>
      </p:sp>
      <p:sp>
        <p:nvSpPr>
          <p:cNvPr id="7" name="Footer Placeholder 4"/>
          <p:cNvSpPr>
            <a:spLocks noGrp="1"/>
          </p:cNvSpPr>
          <p:nvPr>
            <p:ph type="ftr" sz="quarter" idx="15"/>
          </p:nvPr>
        </p:nvSpPr>
        <p:spPr>
          <a:xfrm>
            <a:off x="3124864" y="6356057"/>
            <a:ext cx="2894280" cy="365881"/>
          </a:xfrm>
          <a:prstGeom prst="rect">
            <a:avLst/>
          </a:prstGeom>
        </p:spPr>
        <p:txBody>
          <a:bodyPr/>
          <a:lstStyle>
            <a:lvl1pPr>
              <a:defRPr/>
            </a:lvl1pPr>
          </a:lstStyle>
          <a:p>
            <a:pPr>
              <a:defRPr/>
            </a:pPr>
            <a:endParaRPr lang="en-GB"/>
          </a:p>
        </p:txBody>
      </p:sp>
      <p:sp>
        <p:nvSpPr>
          <p:cNvPr id="9" name="Slide Number Placeholder 5"/>
          <p:cNvSpPr>
            <a:spLocks noGrp="1"/>
          </p:cNvSpPr>
          <p:nvPr>
            <p:ph type="sldNum" sz="quarter" idx="16"/>
          </p:nvPr>
        </p:nvSpPr>
        <p:spPr>
          <a:xfrm>
            <a:off x="10" y="-18133"/>
            <a:ext cx="359309" cy="359833"/>
          </a:xfrm>
          <a:prstGeom prst="rect">
            <a:avLst/>
          </a:prstGeom>
        </p:spPr>
        <p:txBody>
          <a:bodyPr/>
          <a:lstStyle>
            <a:lvl1pPr>
              <a:defRPr/>
            </a:lvl1pPr>
          </a:lstStyle>
          <a:p>
            <a:pPr>
              <a:defRPr/>
            </a:pPr>
            <a:fld id="{0ABDCCEC-EEEE-4D3D-AE85-70021315CF7A}" type="slidenum">
              <a:rPr lang="en-GB"/>
              <a:pPr>
                <a:defRPr/>
              </a:pPr>
              <a:t>‹#›</a:t>
            </a:fld>
            <a:endParaRPr lang="en-GB" dirty="0"/>
          </a:p>
        </p:txBody>
      </p:sp>
    </p:spTree>
    <p:extLst>
      <p:ext uri="{BB962C8B-B14F-4D97-AF65-F5344CB8AC3E}">
        <p14:creationId xmlns:p14="http://schemas.microsoft.com/office/powerpoint/2010/main" val="23680570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5" name="Rectangle 4"/>
          <p:cNvSpPr/>
          <p:nvPr userDrawn="1"/>
        </p:nvSpPr>
        <p:spPr>
          <a:xfrm>
            <a:off x="273029" y="960060"/>
            <a:ext cx="8726691" cy="4112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3662" tIns="41829" rIns="83662" bIns="41829" anchor="ctr"/>
          <a:lstStyle/>
          <a:p>
            <a:pPr algn="ctr" defTabSz="913303" fontAlgn="base">
              <a:spcBef>
                <a:spcPct val="0"/>
              </a:spcBef>
              <a:spcAft>
                <a:spcPct val="0"/>
              </a:spcAft>
              <a:defRPr/>
            </a:pPr>
            <a:endParaRPr lang="en-GB" dirty="0">
              <a:solidFill>
                <a:srgbClr val="FFFFFF"/>
              </a:solidFill>
            </a:endParaRPr>
          </a:p>
        </p:txBody>
      </p:sp>
      <p:sp>
        <p:nvSpPr>
          <p:cNvPr id="6" name="Slide Number Placeholder 5"/>
          <p:cNvSpPr txBox="1">
            <a:spLocks/>
          </p:cNvSpPr>
          <p:nvPr userDrawn="1"/>
        </p:nvSpPr>
        <p:spPr>
          <a:xfrm>
            <a:off x="8497" y="-3017"/>
            <a:ext cx="359309" cy="359833"/>
          </a:xfrm>
          <a:prstGeom prst="rect">
            <a:avLst/>
          </a:prstGeom>
          <a:solidFill>
            <a:schemeClr val="bg2">
              <a:lumMod val="75000"/>
            </a:schemeClr>
          </a:solidFill>
        </p:spPr>
        <p:txBody>
          <a:bodyPr lIns="35902" tIns="45596" rIns="35902" bIns="45596" anchor="ctr"/>
          <a:lstStyle>
            <a:defPPr>
              <a:defRPr lang="en-US"/>
            </a:defPPr>
            <a:lvl1pPr algn="ctr" rtl="0" fontAlgn="auto">
              <a:spcBef>
                <a:spcPts val="0"/>
              </a:spcBef>
              <a:spcAft>
                <a:spcPts val="0"/>
              </a:spcAft>
              <a:defRPr sz="1500" kern="1200">
                <a:solidFill>
                  <a:schemeClr val="bg1"/>
                </a:solidFill>
                <a:latin typeface="+mj-lt"/>
                <a:ea typeface="+mn-ea"/>
                <a:cs typeface="+mn-cs"/>
              </a:defRPr>
            </a:lvl1pPr>
            <a:lvl2pPr marL="496888" indent="-39688" algn="l" rtl="0" fontAlgn="base">
              <a:spcBef>
                <a:spcPct val="0"/>
              </a:spcBef>
              <a:spcAft>
                <a:spcPct val="0"/>
              </a:spcAft>
              <a:defRPr kern="1200">
                <a:solidFill>
                  <a:schemeClr val="tx1"/>
                </a:solidFill>
                <a:latin typeface="Arial" charset="0"/>
                <a:ea typeface="+mn-ea"/>
                <a:cs typeface="Arial" charset="0"/>
              </a:defRPr>
            </a:lvl2pPr>
            <a:lvl3pPr marL="995363" indent="-80963" algn="l" rtl="0" fontAlgn="base">
              <a:spcBef>
                <a:spcPct val="0"/>
              </a:spcBef>
              <a:spcAft>
                <a:spcPct val="0"/>
              </a:spcAft>
              <a:defRPr kern="1200">
                <a:solidFill>
                  <a:schemeClr val="tx1"/>
                </a:solidFill>
                <a:latin typeface="Arial" charset="0"/>
                <a:ea typeface="+mn-ea"/>
                <a:cs typeface="Arial" charset="0"/>
              </a:defRPr>
            </a:lvl3pPr>
            <a:lvl4pPr marL="1493838" indent="-122238" algn="l" rtl="0" fontAlgn="base">
              <a:spcBef>
                <a:spcPct val="0"/>
              </a:spcBef>
              <a:spcAft>
                <a:spcPct val="0"/>
              </a:spcAft>
              <a:defRPr kern="1200">
                <a:solidFill>
                  <a:schemeClr val="tx1"/>
                </a:solidFill>
                <a:latin typeface="Arial" charset="0"/>
                <a:ea typeface="+mn-ea"/>
                <a:cs typeface="Arial" charset="0"/>
              </a:defRPr>
            </a:lvl4pPr>
            <a:lvl5pPr marL="1992313" indent="-163513"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3303">
              <a:defRPr/>
            </a:pPr>
            <a:fld id="{2E2B10EE-B2DA-4713-BDCA-1E404F5B02DA}" type="slidenum">
              <a:rPr lang="en-GB" smtClean="0">
                <a:solidFill>
                  <a:srgbClr val="FFFFFF"/>
                </a:solidFill>
              </a:rPr>
              <a:pPr defTabSz="913303">
                <a:defRPr/>
              </a:pPr>
              <a:t>‹#›</a:t>
            </a:fld>
            <a:endParaRPr lang="en-GB" dirty="0">
              <a:solidFill>
                <a:srgbClr val="FFFFFF"/>
              </a:solidFill>
            </a:endParaRPr>
          </a:p>
        </p:txBody>
      </p:sp>
      <p:sp>
        <p:nvSpPr>
          <p:cNvPr id="2" name="Title 1"/>
          <p:cNvSpPr>
            <a:spLocks noGrp="1"/>
          </p:cNvSpPr>
          <p:nvPr>
            <p:ph type="title"/>
          </p:nvPr>
        </p:nvSpPr>
        <p:spPr>
          <a:xfrm>
            <a:off x="722314" y="4406913"/>
            <a:ext cx="7772400" cy="1362075"/>
          </a:xfrm>
        </p:spPr>
        <p:txBody>
          <a:bodyPr anchor="t"/>
          <a:lstStyle>
            <a:lvl1pPr algn="r">
              <a:defRPr sz="4000" b="1" cap="none"/>
            </a:lvl1pPr>
          </a:lstStyle>
          <a:p>
            <a:r>
              <a:rPr lang="en-US" dirty="0"/>
              <a:t>Click to edit Master title style</a:t>
            </a:r>
            <a:endParaRPr lang="en-GB" dirty="0"/>
          </a:p>
        </p:txBody>
      </p:sp>
      <p:sp>
        <p:nvSpPr>
          <p:cNvPr id="3" name="Text Placeholder 2"/>
          <p:cNvSpPr>
            <a:spLocks noGrp="1"/>
          </p:cNvSpPr>
          <p:nvPr>
            <p:ph type="body" idx="1"/>
          </p:nvPr>
        </p:nvSpPr>
        <p:spPr>
          <a:xfrm>
            <a:off x="722314" y="2906714"/>
            <a:ext cx="7772400" cy="1500187"/>
          </a:xfrm>
        </p:spPr>
        <p:txBody>
          <a:bodyPr anchor="b"/>
          <a:lstStyle>
            <a:lvl1pPr marL="0" indent="0" algn="r">
              <a:buNone/>
              <a:defRPr sz="2000">
                <a:solidFill>
                  <a:schemeClr val="bg2"/>
                </a:solidFill>
              </a:defRPr>
            </a:lvl1pPr>
            <a:lvl2pPr marL="455942" indent="0">
              <a:buNone/>
              <a:defRPr sz="1800">
                <a:solidFill>
                  <a:schemeClr val="tx1">
                    <a:tint val="75000"/>
                  </a:schemeClr>
                </a:solidFill>
              </a:defRPr>
            </a:lvl2pPr>
            <a:lvl3pPr marL="911883" indent="0">
              <a:buNone/>
              <a:defRPr sz="1600">
                <a:solidFill>
                  <a:schemeClr val="tx1">
                    <a:tint val="75000"/>
                  </a:schemeClr>
                </a:solidFill>
              </a:defRPr>
            </a:lvl3pPr>
            <a:lvl4pPr marL="1367823" indent="0">
              <a:buNone/>
              <a:defRPr sz="1400">
                <a:solidFill>
                  <a:schemeClr val="tx1">
                    <a:tint val="75000"/>
                  </a:schemeClr>
                </a:solidFill>
              </a:defRPr>
            </a:lvl4pPr>
            <a:lvl5pPr marL="1823767" indent="0">
              <a:buNone/>
              <a:defRPr sz="1400">
                <a:solidFill>
                  <a:schemeClr val="tx1">
                    <a:tint val="75000"/>
                  </a:schemeClr>
                </a:solidFill>
              </a:defRPr>
            </a:lvl5pPr>
            <a:lvl6pPr marL="2279705" indent="0">
              <a:buNone/>
              <a:defRPr sz="1400">
                <a:solidFill>
                  <a:schemeClr val="tx1">
                    <a:tint val="75000"/>
                  </a:schemeClr>
                </a:solidFill>
              </a:defRPr>
            </a:lvl6pPr>
            <a:lvl7pPr marL="2735648" indent="0">
              <a:buNone/>
              <a:defRPr sz="1400">
                <a:solidFill>
                  <a:schemeClr val="tx1">
                    <a:tint val="75000"/>
                  </a:schemeClr>
                </a:solidFill>
              </a:defRPr>
            </a:lvl7pPr>
            <a:lvl8pPr marL="3191591" indent="0">
              <a:buNone/>
              <a:defRPr sz="1400">
                <a:solidFill>
                  <a:schemeClr val="tx1">
                    <a:tint val="75000"/>
                  </a:schemeClr>
                </a:solidFill>
              </a:defRPr>
            </a:lvl8pPr>
            <a:lvl9pPr marL="3647531" indent="0">
              <a:buNone/>
              <a:defRPr sz="1400">
                <a:solidFill>
                  <a:schemeClr val="tx1">
                    <a:tint val="75000"/>
                  </a:schemeClr>
                </a:solidFill>
              </a:defRPr>
            </a:lvl9pPr>
          </a:lstStyle>
          <a:p>
            <a:pPr lvl="0"/>
            <a:r>
              <a:rPr lang="en-US"/>
              <a:t>Click to edit Master text styles</a:t>
            </a:r>
          </a:p>
        </p:txBody>
      </p:sp>
      <p:sp>
        <p:nvSpPr>
          <p:cNvPr id="9" name="Text Placeholder 8"/>
          <p:cNvSpPr>
            <a:spLocks noGrp="1"/>
          </p:cNvSpPr>
          <p:nvPr>
            <p:ph type="body" sz="quarter" idx="13"/>
          </p:nvPr>
        </p:nvSpPr>
        <p:spPr>
          <a:xfrm>
            <a:off x="359537" y="0"/>
            <a:ext cx="8784467" cy="360000"/>
          </a:xfrm>
          <a:solidFill>
            <a:schemeClr val="accent1"/>
          </a:solidFill>
          <a:ln w="9525">
            <a:noFill/>
            <a:miter lim="800000"/>
            <a:headEnd/>
            <a:tailEnd/>
          </a:ln>
        </p:spPr>
        <p:txBody>
          <a:bodyPr lIns="71800" rIns="296432" anchor="ctr"/>
          <a:lstStyle>
            <a:lvl1pPr>
              <a:defRPr lang="en-GB" sz="1600" b="0" dirty="0">
                <a:solidFill>
                  <a:schemeClr val="bg1"/>
                </a:solidFill>
                <a:latin typeface="+mj-lt"/>
              </a:defRPr>
            </a:lvl1pPr>
          </a:lstStyle>
          <a:p>
            <a:pPr lvl="0"/>
            <a:r>
              <a:rPr lang="en-US"/>
              <a:t>Click to edit Master text styles</a:t>
            </a:r>
          </a:p>
        </p:txBody>
      </p:sp>
      <p:sp>
        <p:nvSpPr>
          <p:cNvPr id="7" name="Date Placeholder 3"/>
          <p:cNvSpPr>
            <a:spLocks noGrp="1"/>
          </p:cNvSpPr>
          <p:nvPr>
            <p:ph type="dt" sz="half" idx="14"/>
          </p:nvPr>
        </p:nvSpPr>
        <p:spPr>
          <a:xfrm>
            <a:off x="359319" y="6356057"/>
            <a:ext cx="1988933" cy="365881"/>
          </a:xfrm>
          <a:prstGeom prst="rect">
            <a:avLst/>
          </a:prstGeom>
        </p:spPr>
        <p:txBody>
          <a:bodyPr/>
          <a:lstStyle>
            <a:lvl1pPr>
              <a:defRPr/>
            </a:lvl1pPr>
          </a:lstStyle>
          <a:p>
            <a:pPr>
              <a:defRPr/>
            </a:pPr>
            <a:fld id="{FFD7F18D-56D9-41D6-956D-8460194A1451}" type="datetime1">
              <a:rPr lang="en-GB"/>
              <a:pPr>
                <a:defRPr/>
              </a:pPr>
              <a:t>01/06/2022</a:t>
            </a:fld>
            <a:endParaRPr lang="en-GB" dirty="0"/>
          </a:p>
        </p:txBody>
      </p:sp>
      <p:sp>
        <p:nvSpPr>
          <p:cNvPr id="8" name="Footer Placeholder 4"/>
          <p:cNvSpPr>
            <a:spLocks noGrp="1"/>
          </p:cNvSpPr>
          <p:nvPr>
            <p:ph type="ftr" sz="quarter" idx="15"/>
          </p:nvPr>
        </p:nvSpPr>
        <p:spPr>
          <a:xfrm>
            <a:off x="3124864" y="6356057"/>
            <a:ext cx="2894280" cy="365881"/>
          </a:xfrm>
          <a:prstGeom prst="rect">
            <a:avLst/>
          </a:prstGeom>
        </p:spPr>
        <p:txBody>
          <a:bodyPr/>
          <a:lstStyle>
            <a:lvl1pPr>
              <a:defRPr/>
            </a:lvl1pPr>
          </a:lstStyle>
          <a:p>
            <a:pPr>
              <a:defRPr/>
            </a:pPr>
            <a:endParaRPr lang="en-GB"/>
          </a:p>
        </p:txBody>
      </p:sp>
      <p:sp>
        <p:nvSpPr>
          <p:cNvPr id="10" name="Slide Number Placeholder 5"/>
          <p:cNvSpPr>
            <a:spLocks noGrp="1"/>
          </p:cNvSpPr>
          <p:nvPr>
            <p:ph type="sldNum" sz="quarter" idx="16"/>
          </p:nvPr>
        </p:nvSpPr>
        <p:spPr>
          <a:xfrm>
            <a:off x="10" y="10"/>
            <a:ext cx="359309" cy="359833"/>
          </a:xfrm>
          <a:prstGeom prst="rect">
            <a:avLst/>
          </a:prstGeom>
        </p:spPr>
        <p:txBody>
          <a:bodyPr/>
          <a:lstStyle>
            <a:lvl1pPr algn="ctr" fontAlgn="auto">
              <a:spcBef>
                <a:spcPts val="0"/>
              </a:spcBef>
              <a:spcAft>
                <a:spcPts val="0"/>
              </a:spcAft>
              <a:defRPr sz="1400">
                <a:solidFill>
                  <a:schemeClr val="bg1"/>
                </a:solidFill>
                <a:latin typeface="+mj-lt"/>
                <a:cs typeface="+mn-cs"/>
              </a:defRPr>
            </a:lvl1pPr>
          </a:lstStyle>
          <a:p>
            <a:pPr>
              <a:defRPr/>
            </a:pPr>
            <a:fld id="{78B13C60-8B2A-4CE0-9B00-77D1FBC9F380}"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32921930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heme header">
    <p:spTree>
      <p:nvGrpSpPr>
        <p:cNvPr id="1" name=""/>
        <p:cNvGrpSpPr/>
        <p:nvPr/>
      </p:nvGrpSpPr>
      <p:grpSpPr>
        <a:xfrm>
          <a:off x="0" y="0"/>
          <a:ext cx="0" cy="0"/>
          <a:chOff x="0" y="0"/>
          <a:chExt cx="0" cy="0"/>
        </a:xfrm>
      </p:grpSpPr>
      <p:sp>
        <p:nvSpPr>
          <p:cNvPr id="6" name="Rectangle 5"/>
          <p:cNvSpPr/>
          <p:nvPr userDrawn="1"/>
        </p:nvSpPr>
        <p:spPr>
          <a:xfrm>
            <a:off x="215020" y="1124866"/>
            <a:ext cx="8821470" cy="2524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190" tIns="45596" rIns="91190" bIns="45596" anchor="ctr"/>
          <a:lstStyle/>
          <a:p>
            <a:pPr algn="ctr" defTabSz="913303" fontAlgn="base">
              <a:spcBef>
                <a:spcPct val="0"/>
              </a:spcBef>
              <a:spcAft>
                <a:spcPct val="0"/>
              </a:spcAft>
              <a:defRPr/>
            </a:pPr>
            <a:endParaRPr lang="en-GB" dirty="0">
              <a:solidFill>
                <a:srgbClr val="FFFFFF"/>
              </a:solidFill>
            </a:endParaRPr>
          </a:p>
        </p:txBody>
      </p:sp>
      <p:sp>
        <p:nvSpPr>
          <p:cNvPr id="7" name="Rectangle 6"/>
          <p:cNvSpPr/>
          <p:nvPr userDrawn="1"/>
        </p:nvSpPr>
        <p:spPr>
          <a:xfrm>
            <a:off x="3851278" y="360000"/>
            <a:ext cx="5292725" cy="6498000"/>
          </a:xfrm>
          <a:prstGeom prst="rect">
            <a:avLst/>
          </a:prstGeom>
          <a:gradFill flip="none" rotWithShape="1">
            <a:gsLst>
              <a:gs pos="0">
                <a:schemeClr val="bg1"/>
              </a:gs>
              <a:gs pos="52000">
                <a:schemeClr val="bg1"/>
              </a:gs>
              <a:gs pos="73000">
                <a:srgbClr val="F2F2F2"/>
              </a:gs>
              <a:gs pos="100000">
                <a:srgbClr val="F2F2F2"/>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91190" tIns="45596" rIns="91190" bIns="45596" anchor="ctr"/>
          <a:lstStyle/>
          <a:p>
            <a:pPr algn="ctr" defTabSz="913303" fontAlgn="base">
              <a:spcBef>
                <a:spcPct val="0"/>
              </a:spcBef>
              <a:spcAft>
                <a:spcPct val="0"/>
              </a:spcAft>
              <a:defRPr/>
            </a:pPr>
            <a:endParaRPr lang="en-GB" dirty="0">
              <a:solidFill>
                <a:srgbClr val="FFFFFF"/>
              </a:solidFill>
            </a:endParaRPr>
          </a:p>
        </p:txBody>
      </p:sp>
      <p:cxnSp>
        <p:nvCxnSpPr>
          <p:cNvPr id="8" name="Straight Connector 7"/>
          <p:cNvCxnSpPr/>
          <p:nvPr userDrawn="1"/>
        </p:nvCxnSpPr>
        <p:spPr>
          <a:xfrm>
            <a:off x="3851967" y="359843"/>
            <a:ext cx="0" cy="6498167"/>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995935" y="4406913"/>
            <a:ext cx="4498777" cy="1362075"/>
          </a:xfrm>
        </p:spPr>
        <p:txBody>
          <a:bodyPr anchor="t"/>
          <a:lstStyle>
            <a:lvl1pPr algn="l">
              <a:defRPr sz="4000" b="1" cap="none"/>
            </a:lvl1pPr>
          </a:lstStyle>
          <a:p>
            <a:r>
              <a:rPr lang="en-US"/>
              <a:t>Click to edit Master title style</a:t>
            </a:r>
            <a:endParaRPr lang="en-GB" dirty="0"/>
          </a:p>
        </p:txBody>
      </p:sp>
      <p:sp>
        <p:nvSpPr>
          <p:cNvPr id="3" name="Text Placeholder 2"/>
          <p:cNvSpPr>
            <a:spLocks noGrp="1"/>
          </p:cNvSpPr>
          <p:nvPr>
            <p:ph type="body" idx="1"/>
          </p:nvPr>
        </p:nvSpPr>
        <p:spPr>
          <a:xfrm>
            <a:off x="3995935" y="2906714"/>
            <a:ext cx="4498777" cy="1500187"/>
          </a:xfrm>
        </p:spPr>
        <p:txBody>
          <a:bodyPr anchor="b"/>
          <a:lstStyle>
            <a:lvl1pPr marL="0" indent="0">
              <a:buNone/>
              <a:defRPr sz="2000">
                <a:solidFill>
                  <a:schemeClr val="bg2"/>
                </a:solidFill>
              </a:defRPr>
            </a:lvl1pPr>
            <a:lvl2pPr marL="455942" indent="0">
              <a:buNone/>
              <a:defRPr sz="1800">
                <a:solidFill>
                  <a:schemeClr val="tx1">
                    <a:tint val="75000"/>
                  </a:schemeClr>
                </a:solidFill>
              </a:defRPr>
            </a:lvl2pPr>
            <a:lvl3pPr marL="911883" indent="0">
              <a:buNone/>
              <a:defRPr sz="1600">
                <a:solidFill>
                  <a:schemeClr val="tx1">
                    <a:tint val="75000"/>
                  </a:schemeClr>
                </a:solidFill>
              </a:defRPr>
            </a:lvl3pPr>
            <a:lvl4pPr marL="1367823" indent="0">
              <a:buNone/>
              <a:defRPr sz="1400">
                <a:solidFill>
                  <a:schemeClr val="tx1">
                    <a:tint val="75000"/>
                  </a:schemeClr>
                </a:solidFill>
              </a:defRPr>
            </a:lvl4pPr>
            <a:lvl5pPr marL="1823767" indent="0">
              <a:buNone/>
              <a:defRPr sz="1400">
                <a:solidFill>
                  <a:schemeClr val="tx1">
                    <a:tint val="75000"/>
                  </a:schemeClr>
                </a:solidFill>
              </a:defRPr>
            </a:lvl5pPr>
            <a:lvl6pPr marL="2279705" indent="0">
              <a:buNone/>
              <a:defRPr sz="1400">
                <a:solidFill>
                  <a:schemeClr val="tx1">
                    <a:tint val="75000"/>
                  </a:schemeClr>
                </a:solidFill>
              </a:defRPr>
            </a:lvl6pPr>
            <a:lvl7pPr marL="2735648" indent="0">
              <a:buNone/>
              <a:defRPr sz="1400">
                <a:solidFill>
                  <a:schemeClr val="tx1">
                    <a:tint val="75000"/>
                  </a:schemeClr>
                </a:solidFill>
              </a:defRPr>
            </a:lvl7pPr>
            <a:lvl8pPr marL="3191591" indent="0">
              <a:buNone/>
              <a:defRPr sz="1400">
                <a:solidFill>
                  <a:schemeClr val="tx1">
                    <a:tint val="75000"/>
                  </a:schemeClr>
                </a:solidFill>
              </a:defRPr>
            </a:lvl8pPr>
            <a:lvl9pPr marL="3647531" indent="0">
              <a:buNone/>
              <a:defRPr sz="1400">
                <a:solidFill>
                  <a:schemeClr val="tx1">
                    <a:tint val="75000"/>
                  </a:schemeClr>
                </a:solidFill>
              </a:defRPr>
            </a:lvl9pPr>
          </a:lstStyle>
          <a:p>
            <a:pPr lvl="0"/>
            <a:r>
              <a:rPr lang="en-US" dirty="0"/>
              <a:t>Click to edit Master text styles</a:t>
            </a:r>
          </a:p>
        </p:txBody>
      </p:sp>
      <p:sp>
        <p:nvSpPr>
          <p:cNvPr id="10" name="Picture Placeholder 9"/>
          <p:cNvSpPr>
            <a:spLocks noGrp="1"/>
          </p:cNvSpPr>
          <p:nvPr>
            <p:ph type="pic" sz="quarter" idx="14"/>
          </p:nvPr>
        </p:nvSpPr>
        <p:spPr>
          <a:xfrm>
            <a:off x="3" y="360381"/>
            <a:ext cx="3851275" cy="6497637"/>
          </a:xfrm>
        </p:spPr>
        <p:txBody>
          <a:bodyPr/>
          <a:lstStyle/>
          <a:p>
            <a:pPr lvl="0"/>
            <a:endParaRPr lang="en-GB" noProof="0" dirty="0"/>
          </a:p>
        </p:txBody>
      </p:sp>
      <p:sp>
        <p:nvSpPr>
          <p:cNvPr id="12" name="Text Placeholder 8"/>
          <p:cNvSpPr>
            <a:spLocks noGrp="1"/>
          </p:cNvSpPr>
          <p:nvPr>
            <p:ph type="body" sz="quarter" idx="13"/>
          </p:nvPr>
        </p:nvSpPr>
        <p:spPr>
          <a:xfrm>
            <a:off x="359537" y="0"/>
            <a:ext cx="8784467" cy="360000"/>
          </a:xfrm>
          <a:solidFill>
            <a:schemeClr val="accent1"/>
          </a:solidFill>
          <a:ln w="9525">
            <a:noFill/>
            <a:miter lim="800000"/>
            <a:headEnd/>
            <a:tailEnd/>
          </a:ln>
        </p:spPr>
        <p:txBody>
          <a:bodyPr lIns="71800" rIns="296432" anchor="ctr"/>
          <a:lstStyle>
            <a:lvl1pPr>
              <a:defRPr lang="en-GB" sz="1600" b="0" dirty="0">
                <a:solidFill>
                  <a:schemeClr val="bg1"/>
                </a:solidFill>
                <a:latin typeface="+mj-lt"/>
              </a:defRPr>
            </a:lvl1pPr>
          </a:lstStyle>
          <a:p>
            <a:pPr lvl="0"/>
            <a:r>
              <a:rPr lang="en-US"/>
              <a:t>Click to edit Master text styles</a:t>
            </a:r>
          </a:p>
        </p:txBody>
      </p:sp>
      <p:sp>
        <p:nvSpPr>
          <p:cNvPr id="9" name="Slide Number Placeholder 5"/>
          <p:cNvSpPr>
            <a:spLocks noGrp="1"/>
          </p:cNvSpPr>
          <p:nvPr>
            <p:ph type="sldNum" sz="quarter" idx="15"/>
          </p:nvPr>
        </p:nvSpPr>
        <p:spPr>
          <a:xfrm>
            <a:off x="10" y="-18133"/>
            <a:ext cx="359309" cy="359833"/>
          </a:xfrm>
          <a:prstGeom prst="rect">
            <a:avLst/>
          </a:prstGeom>
        </p:spPr>
        <p:txBody>
          <a:bodyPr/>
          <a:lstStyle>
            <a:lvl1pPr>
              <a:defRPr/>
            </a:lvl1pPr>
          </a:lstStyle>
          <a:p>
            <a:pPr>
              <a:defRPr/>
            </a:pPr>
            <a:fld id="{3D30B3C7-4068-4FCD-9A1C-D1BB92780731}" type="slidenum">
              <a:rPr lang="en-GB"/>
              <a:pPr>
                <a:defRPr/>
              </a:pPr>
              <a:t>‹#›</a:t>
            </a:fld>
            <a:endParaRPr lang="en-GB" dirty="0"/>
          </a:p>
        </p:txBody>
      </p:sp>
    </p:spTree>
    <p:extLst>
      <p:ext uri="{BB962C8B-B14F-4D97-AF65-F5344CB8AC3E}">
        <p14:creationId xmlns:p14="http://schemas.microsoft.com/office/powerpoint/2010/main" val="10793797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60002" y="1384274"/>
            <a:ext cx="4106139" cy="47418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767270" y="1384274"/>
            <a:ext cx="4106139" cy="47418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3"/>
          <p:cNvSpPr>
            <a:spLocks noGrp="1"/>
          </p:cNvSpPr>
          <p:nvPr>
            <p:ph type="dt" sz="half" idx="10"/>
          </p:nvPr>
        </p:nvSpPr>
        <p:spPr>
          <a:xfrm>
            <a:off x="359319" y="6356057"/>
            <a:ext cx="1988933" cy="365881"/>
          </a:xfrm>
          <a:prstGeom prst="rect">
            <a:avLst/>
          </a:prstGeom>
        </p:spPr>
        <p:txBody>
          <a:bodyPr/>
          <a:lstStyle>
            <a:lvl1pPr>
              <a:defRPr/>
            </a:lvl1pPr>
          </a:lstStyle>
          <a:p>
            <a:pPr>
              <a:defRPr/>
            </a:pPr>
            <a:fld id="{7F58045C-00E8-4D6E-B12F-6D706C1C5E36}" type="datetime1">
              <a:rPr lang="en-GB"/>
              <a:pPr>
                <a:defRPr/>
              </a:pPr>
              <a:t>01/06/2022</a:t>
            </a:fld>
            <a:endParaRPr lang="en-GB" dirty="0"/>
          </a:p>
        </p:txBody>
      </p:sp>
      <p:sp>
        <p:nvSpPr>
          <p:cNvPr id="6" name="Footer Placeholder 4"/>
          <p:cNvSpPr>
            <a:spLocks noGrp="1"/>
          </p:cNvSpPr>
          <p:nvPr>
            <p:ph type="ftr" sz="quarter" idx="11"/>
          </p:nvPr>
        </p:nvSpPr>
        <p:spPr>
          <a:xfrm>
            <a:off x="3124864" y="6356057"/>
            <a:ext cx="2894280" cy="365881"/>
          </a:xfrm>
          <a:prstGeom prst="rect">
            <a:avLst/>
          </a:prstGeom>
        </p:spPr>
        <p:txBody>
          <a:bodyPr/>
          <a:lstStyle>
            <a:lvl1pPr>
              <a:defRPr/>
            </a:lvl1pPr>
          </a:lstStyle>
          <a:p>
            <a:pPr>
              <a:defRPr/>
            </a:pPr>
            <a:endParaRPr lang="en-GB"/>
          </a:p>
        </p:txBody>
      </p:sp>
      <p:sp>
        <p:nvSpPr>
          <p:cNvPr id="7" name="Slide Number Placeholder 5"/>
          <p:cNvSpPr>
            <a:spLocks noGrp="1"/>
          </p:cNvSpPr>
          <p:nvPr>
            <p:ph type="sldNum" sz="quarter" idx="12"/>
          </p:nvPr>
        </p:nvSpPr>
        <p:spPr>
          <a:xfrm>
            <a:off x="10" y="-18133"/>
            <a:ext cx="359309" cy="359833"/>
          </a:xfrm>
          <a:prstGeom prst="rect">
            <a:avLst/>
          </a:prstGeom>
        </p:spPr>
        <p:txBody>
          <a:bodyPr/>
          <a:lstStyle>
            <a:lvl1pPr>
              <a:defRPr/>
            </a:lvl1pPr>
          </a:lstStyle>
          <a:p>
            <a:pPr>
              <a:defRPr/>
            </a:pPr>
            <a:fld id="{C19FBB9A-FAAF-4910-903D-9890DC0B03B9}" type="slidenum">
              <a:rPr lang="en-GB"/>
              <a:pPr>
                <a:defRPr/>
              </a:pPr>
              <a:t>‹#›</a:t>
            </a:fld>
            <a:endParaRPr lang="en-GB" dirty="0"/>
          </a:p>
        </p:txBody>
      </p:sp>
    </p:spTree>
    <p:extLst>
      <p:ext uri="{BB962C8B-B14F-4D97-AF65-F5344CB8AC3E}">
        <p14:creationId xmlns:p14="http://schemas.microsoft.com/office/powerpoint/2010/main" val="31948364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60002" y="1337339"/>
            <a:ext cx="4106139" cy="639762"/>
          </a:xfrm>
        </p:spPr>
        <p:txBody>
          <a:bodyPr anchor="b"/>
          <a:lstStyle>
            <a:lvl1pPr marL="0" indent="0">
              <a:buNone/>
              <a:defRPr sz="2200" b="0">
                <a:latin typeface="+mj-lt"/>
              </a:defRPr>
            </a:lvl1pPr>
            <a:lvl2pPr marL="455942" indent="0">
              <a:buNone/>
              <a:defRPr sz="2000" b="1"/>
            </a:lvl2pPr>
            <a:lvl3pPr marL="911883" indent="0">
              <a:buNone/>
              <a:defRPr sz="1800" b="1"/>
            </a:lvl3pPr>
            <a:lvl4pPr marL="1367823" indent="0">
              <a:buNone/>
              <a:defRPr sz="1600" b="1"/>
            </a:lvl4pPr>
            <a:lvl5pPr marL="1823767" indent="0">
              <a:buNone/>
              <a:defRPr sz="1600" b="1"/>
            </a:lvl5pPr>
            <a:lvl6pPr marL="2279705" indent="0">
              <a:buNone/>
              <a:defRPr sz="1600" b="1"/>
            </a:lvl6pPr>
            <a:lvl7pPr marL="2735648" indent="0">
              <a:buNone/>
              <a:defRPr sz="1600" b="1"/>
            </a:lvl7pPr>
            <a:lvl8pPr marL="3191591" indent="0">
              <a:buNone/>
              <a:defRPr sz="1600" b="1"/>
            </a:lvl8pPr>
            <a:lvl9pPr marL="3647531"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60002" y="1977103"/>
            <a:ext cx="4106139" cy="41490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755447" y="1337339"/>
            <a:ext cx="4106139" cy="639762"/>
          </a:xfrm>
        </p:spPr>
        <p:txBody>
          <a:bodyPr anchor="b"/>
          <a:lstStyle>
            <a:lvl1pPr marL="0" indent="0">
              <a:buNone/>
              <a:defRPr sz="2200" b="0">
                <a:latin typeface="+mj-lt"/>
              </a:defRPr>
            </a:lvl1pPr>
            <a:lvl2pPr marL="455942" indent="0">
              <a:buNone/>
              <a:defRPr sz="2000" b="1"/>
            </a:lvl2pPr>
            <a:lvl3pPr marL="911883" indent="0">
              <a:buNone/>
              <a:defRPr sz="1800" b="1"/>
            </a:lvl3pPr>
            <a:lvl4pPr marL="1367823" indent="0">
              <a:buNone/>
              <a:defRPr sz="1600" b="1"/>
            </a:lvl4pPr>
            <a:lvl5pPr marL="1823767" indent="0">
              <a:buNone/>
              <a:defRPr sz="1600" b="1"/>
            </a:lvl5pPr>
            <a:lvl6pPr marL="2279705" indent="0">
              <a:buNone/>
              <a:defRPr sz="1600" b="1"/>
            </a:lvl6pPr>
            <a:lvl7pPr marL="2735648" indent="0">
              <a:buNone/>
              <a:defRPr sz="1600" b="1"/>
            </a:lvl7pPr>
            <a:lvl8pPr marL="3191591" indent="0">
              <a:buNone/>
              <a:defRPr sz="1600" b="1"/>
            </a:lvl8pPr>
            <a:lvl9pPr marL="3647531"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5447" y="1977103"/>
            <a:ext cx="4106139" cy="41490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8"/>
          <p:cNvSpPr>
            <a:spLocks noGrp="1"/>
          </p:cNvSpPr>
          <p:nvPr>
            <p:ph type="body" sz="quarter" idx="13"/>
          </p:nvPr>
        </p:nvSpPr>
        <p:spPr>
          <a:xfrm>
            <a:off x="359537" y="0"/>
            <a:ext cx="8784467" cy="360000"/>
          </a:xfrm>
          <a:solidFill>
            <a:schemeClr val="accent1"/>
          </a:solidFill>
        </p:spPr>
        <p:txBody>
          <a:bodyPr lIns="71800" rIns="296432" anchor="ctr"/>
          <a:lstStyle>
            <a:lvl1pPr marL="0" indent="0" algn="r">
              <a:buFontTx/>
              <a:buNone/>
              <a:defRPr sz="1600" b="0">
                <a:solidFill>
                  <a:schemeClr val="bg1"/>
                </a:solidFill>
                <a:latin typeface="+mj-lt"/>
              </a:defRPr>
            </a:lvl1pPr>
            <a:lvl2pPr indent="0" algn="ctr">
              <a:buFontTx/>
              <a:buNone/>
              <a:defRPr sz="1800">
                <a:solidFill>
                  <a:schemeClr val="bg1"/>
                </a:solidFill>
              </a:defRPr>
            </a:lvl2pPr>
            <a:lvl3pPr indent="0" algn="ctr">
              <a:buFontTx/>
              <a:buNone/>
              <a:defRPr sz="1800">
                <a:solidFill>
                  <a:schemeClr val="bg1"/>
                </a:solidFill>
              </a:defRPr>
            </a:lvl3pPr>
            <a:lvl4pPr indent="0" algn="ctr">
              <a:buFontTx/>
              <a:buNone/>
              <a:defRPr sz="1800">
                <a:solidFill>
                  <a:schemeClr val="bg1"/>
                </a:solidFill>
              </a:defRPr>
            </a:lvl4pPr>
            <a:lvl5pPr indent="0" algn="ctr">
              <a:buFontTx/>
              <a:buNone/>
              <a:defRPr sz="1800">
                <a:solidFill>
                  <a:schemeClr val="bg1"/>
                </a:solidFill>
              </a:defRPr>
            </a:lvl5pPr>
          </a:lstStyle>
          <a:p>
            <a:pPr lvl="0"/>
            <a:r>
              <a:rPr lang="en-US"/>
              <a:t>Click to edit Master text styles</a:t>
            </a:r>
          </a:p>
        </p:txBody>
      </p:sp>
      <p:sp>
        <p:nvSpPr>
          <p:cNvPr id="8" name="Date Placeholder 3"/>
          <p:cNvSpPr>
            <a:spLocks noGrp="1"/>
          </p:cNvSpPr>
          <p:nvPr>
            <p:ph type="dt" sz="half" idx="14"/>
          </p:nvPr>
        </p:nvSpPr>
        <p:spPr>
          <a:xfrm>
            <a:off x="359319" y="6356057"/>
            <a:ext cx="1988933" cy="365881"/>
          </a:xfrm>
          <a:prstGeom prst="rect">
            <a:avLst/>
          </a:prstGeom>
        </p:spPr>
        <p:txBody>
          <a:bodyPr/>
          <a:lstStyle>
            <a:lvl1pPr>
              <a:defRPr/>
            </a:lvl1pPr>
          </a:lstStyle>
          <a:p>
            <a:pPr>
              <a:defRPr/>
            </a:pPr>
            <a:fld id="{65C5C41D-14BE-4104-8099-9EA8EB5B951A}" type="datetime1">
              <a:rPr lang="en-GB"/>
              <a:pPr>
                <a:defRPr/>
              </a:pPr>
              <a:t>01/06/2022</a:t>
            </a:fld>
            <a:endParaRPr lang="en-GB" dirty="0"/>
          </a:p>
        </p:txBody>
      </p:sp>
      <p:sp>
        <p:nvSpPr>
          <p:cNvPr id="9" name="Footer Placeholder 4"/>
          <p:cNvSpPr>
            <a:spLocks noGrp="1"/>
          </p:cNvSpPr>
          <p:nvPr>
            <p:ph type="ftr" sz="quarter" idx="15"/>
          </p:nvPr>
        </p:nvSpPr>
        <p:spPr>
          <a:xfrm>
            <a:off x="3124864" y="6356057"/>
            <a:ext cx="2894280" cy="365881"/>
          </a:xfrm>
          <a:prstGeom prst="rect">
            <a:avLst/>
          </a:prstGeom>
        </p:spPr>
        <p:txBody>
          <a:bodyPr/>
          <a:lstStyle>
            <a:lvl1pPr>
              <a:defRPr/>
            </a:lvl1pPr>
          </a:lstStyle>
          <a:p>
            <a:pPr>
              <a:defRPr/>
            </a:pPr>
            <a:endParaRPr lang="en-GB"/>
          </a:p>
        </p:txBody>
      </p:sp>
      <p:sp>
        <p:nvSpPr>
          <p:cNvPr id="10" name="Slide Number Placeholder 5"/>
          <p:cNvSpPr>
            <a:spLocks noGrp="1"/>
          </p:cNvSpPr>
          <p:nvPr>
            <p:ph type="sldNum" sz="quarter" idx="16"/>
          </p:nvPr>
        </p:nvSpPr>
        <p:spPr>
          <a:xfrm>
            <a:off x="10" y="-18133"/>
            <a:ext cx="359309" cy="359833"/>
          </a:xfrm>
          <a:prstGeom prst="rect">
            <a:avLst/>
          </a:prstGeom>
        </p:spPr>
        <p:txBody>
          <a:bodyPr/>
          <a:lstStyle>
            <a:lvl1pPr>
              <a:defRPr/>
            </a:lvl1pPr>
          </a:lstStyle>
          <a:p>
            <a:pPr>
              <a:defRPr/>
            </a:pPr>
            <a:fld id="{E43D03F9-89C8-4F8E-8F44-3E5CC6BF1E7F}" type="slidenum">
              <a:rPr lang="en-GB"/>
              <a:pPr>
                <a:defRPr/>
              </a:pPr>
              <a:t>‹#›</a:t>
            </a:fld>
            <a:endParaRPr lang="en-GB" dirty="0"/>
          </a:p>
        </p:txBody>
      </p:sp>
    </p:spTree>
    <p:extLst>
      <p:ext uri="{BB962C8B-B14F-4D97-AF65-F5344CB8AC3E}">
        <p14:creationId xmlns:p14="http://schemas.microsoft.com/office/powerpoint/2010/main" val="2951400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2. Slide Title"/>
          <p:cNvSpPr>
            <a:spLocks noGrp="1"/>
          </p:cNvSpPr>
          <p:nvPr>
            <p:ph type="title"/>
          </p:nvPr>
        </p:nvSpPr>
        <p:spPr/>
        <p:txBody>
          <a:bodyPr/>
          <a:lstStyle/>
          <a:p>
            <a:r>
              <a:rPr lang="en-AU" dirty="0"/>
              <a:t>Click to edit Master title style</a:t>
            </a:r>
          </a:p>
        </p:txBody>
      </p:sp>
      <p:sp>
        <p:nvSpPr>
          <p:cNvPr id="8" name="Slide Number"/>
          <p:cNvSpPr txBox="1">
            <a:spLocks/>
          </p:cNvSpPr>
          <p:nvPr userDrawn="1"/>
        </p:nvSpPr>
        <p:spPr>
          <a:xfrm>
            <a:off x="8739041" y="6640476"/>
            <a:ext cx="127581" cy="125612"/>
          </a:xfrm>
          <a:prstGeom prst="rect">
            <a:avLst/>
          </a:prstGeom>
        </p:spPr>
        <p:txBody>
          <a:bodyPr vert="horz" wrap="none" lIns="0" tIns="0" rIns="0" bIns="0" rtlCol="0" anchor="ctr">
            <a:spAutoFit/>
          </a:bodyPr>
          <a:lstStyle>
            <a:defPPr>
              <a:defRPr lang="en-US"/>
            </a:defPPr>
            <a:lvl1pPr>
              <a:defRPr sz="1000" baseline="0">
                <a:latin typeface="+mn-lt"/>
              </a:defRPr>
            </a:lvl1pPr>
          </a:lstStyle>
          <a:p>
            <a:pPr defTabSz="913529" fontAlgn="base">
              <a:spcBef>
                <a:spcPct val="0"/>
              </a:spcBef>
              <a:spcAft>
                <a:spcPct val="0"/>
              </a:spcAft>
            </a:pPr>
            <a:fld id="{42C328C1-A84F-4A39-A664-DBA00541A8C6}" type="slidenum">
              <a:rPr lang="en-AU" sz="800" smtClean="0">
                <a:solidFill>
                  <a:srgbClr val="808080"/>
                </a:solidFill>
              </a:rPr>
              <a:pPr defTabSz="913529" fontAlgn="base">
                <a:spcBef>
                  <a:spcPct val="0"/>
                </a:spcBef>
                <a:spcAft>
                  <a:spcPct val="0"/>
                </a:spcAft>
              </a:pPr>
              <a:t>‹#›</a:t>
            </a:fld>
            <a:endParaRPr lang="en-AU" sz="800" dirty="0">
              <a:solidFill>
                <a:srgbClr val="808080"/>
              </a:solidFill>
            </a:endParaRPr>
          </a:p>
        </p:txBody>
      </p:sp>
      <p:sp>
        <p:nvSpPr>
          <p:cNvPr id="5" name="doc id" hidden="1"/>
          <p:cNvSpPr>
            <a:spLocks noChangeArrowheads="1"/>
          </p:cNvSpPr>
          <p:nvPr userDrawn="1"/>
        </p:nvSpPr>
        <p:spPr bwMode="auto">
          <a:xfrm>
            <a:off x="7955302" y="51843"/>
            <a:ext cx="961930" cy="94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912653" fontAlgn="base">
              <a:spcBef>
                <a:spcPct val="0"/>
              </a:spcBef>
              <a:spcAft>
                <a:spcPct val="0"/>
              </a:spcAft>
            </a:pPr>
            <a:endParaRPr lang="en-AU" sz="600" dirty="0">
              <a:solidFill>
                <a:srgbClr val="C5C5C5"/>
              </a:solidFill>
            </a:endParaRPr>
          </a:p>
        </p:txBody>
      </p:sp>
    </p:spTree>
    <p:extLst>
      <p:ext uri="{BB962C8B-B14F-4D97-AF65-F5344CB8AC3E}">
        <p14:creationId xmlns:p14="http://schemas.microsoft.com/office/powerpoint/2010/main" val="3841922816"/>
      </p:ext>
    </p:extLst>
  </p:cSld>
  <p:clrMapOvr>
    <a:masterClrMapping/>
  </p:clrMapOvr>
  <p:extLst>
    <p:ext uri="{DCECCB84-F9BA-43D5-87BE-67443E8EF086}">
      <p15:sldGuideLst xmlns:p15="http://schemas.microsoft.com/office/powerpoint/2012/main">
        <p15:guide id="1" pos="5505">
          <p15:clr>
            <a:srgbClr val="F26B43"/>
          </p15:clr>
        </p15:guide>
        <p15:guide id="2" pos="74">
          <p15:clr>
            <a:srgbClr val="F26B43"/>
          </p15:clr>
        </p15:guide>
        <p15:guide id="3" orient="horz" pos="571">
          <p15:clr>
            <a:srgbClr val="F26B43"/>
          </p15:clr>
        </p15:guide>
        <p15:guide id="4" orient="horz" pos="3911">
          <p15:clr>
            <a:srgbClr val="F26B43"/>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7" name="Text Placeholder 8"/>
          <p:cNvSpPr>
            <a:spLocks noGrp="1"/>
          </p:cNvSpPr>
          <p:nvPr>
            <p:ph type="body" sz="quarter" idx="13"/>
          </p:nvPr>
        </p:nvSpPr>
        <p:spPr>
          <a:xfrm>
            <a:off x="359537" y="0"/>
            <a:ext cx="8784467" cy="360000"/>
          </a:xfrm>
          <a:solidFill>
            <a:schemeClr val="accent1"/>
          </a:solidFill>
          <a:ln w="9525">
            <a:noFill/>
            <a:miter lim="800000"/>
            <a:headEnd/>
            <a:tailEnd/>
          </a:ln>
        </p:spPr>
        <p:txBody>
          <a:bodyPr lIns="71800" rIns="296432" anchor="ctr"/>
          <a:lstStyle>
            <a:lvl1pPr>
              <a:defRPr lang="en-GB" sz="1600" b="0" dirty="0">
                <a:solidFill>
                  <a:schemeClr val="bg1"/>
                </a:solidFill>
                <a:latin typeface="+mj-lt"/>
              </a:defRPr>
            </a:lvl1pPr>
          </a:lstStyle>
          <a:p>
            <a:pPr lvl="0"/>
            <a:r>
              <a:rPr lang="en-US"/>
              <a:t>Click to edit Master text styles</a:t>
            </a:r>
          </a:p>
        </p:txBody>
      </p:sp>
      <p:sp>
        <p:nvSpPr>
          <p:cNvPr id="4" name="Date Placeholder 3"/>
          <p:cNvSpPr>
            <a:spLocks noGrp="1"/>
          </p:cNvSpPr>
          <p:nvPr>
            <p:ph type="dt" sz="half" idx="14"/>
          </p:nvPr>
        </p:nvSpPr>
        <p:spPr>
          <a:xfrm>
            <a:off x="359319" y="6356057"/>
            <a:ext cx="1988933" cy="365881"/>
          </a:xfrm>
          <a:prstGeom prst="rect">
            <a:avLst/>
          </a:prstGeom>
        </p:spPr>
        <p:txBody>
          <a:bodyPr/>
          <a:lstStyle>
            <a:lvl1pPr>
              <a:defRPr/>
            </a:lvl1pPr>
          </a:lstStyle>
          <a:p>
            <a:pPr>
              <a:defRPr/>
            </a:pPr>
            <a:fld id="{AC115859-D2D4-4E32-9306-0AD94FB48DBA}" type="datetime1">
              <a:rPr lang="en-GB"/>
              <a:pPr>
                <a:defRPr/>
              </a:pPr>
              <a:t>01/06/2022</a:t>
            </a:fld>
            <a:endParaRPr lang="en-GB" dirty="0"/>
          </a:p>
        </p:txBody>
      </p:sp>
      <p:sp>
        <p:nvSpPr>
          <p:cNvPr id="5" name="Footer Placeholder 4"/>
          <p:cNvSpPr>
            <a:spLocks noGrp="1"/>
          </p:cNvSpPr>
          <p:nvPr>
            <p:ph type="ftr" sz="quarter" idx="15"/>
          </p:nvPr>
        </p:nvSpPr>
        <p:spPr>
          <a:xfrm>
            <a:off x="3124864" y="6356057"/>
            <a:ext cx="2894280" cy="365881"/>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6"/>
          </p:nvPr>
        </p:nvSpPr>
        <p:spPr>
          <a:xfrm>
            <a:off x="10" y="-18133"/>
            <a:ext cx="359309" cy="359833"/>
          </a:xfrm>
          <a:prstGeom prst="rect">
            <a:avLst/>
          </a:prstGeom>
        </p:spPr>
        <p:txBody>
          <a:bodyPr/>
          <a:lstStyle>
            <a:lvl1pPr>
              <a:defRPr/>
            </a:lvl1pPr>
          </a:lstStyle>
          <a:p>
            <a:pPr>
              <a:defRPr/>
            </a:pPr>
            <a:fld id="{6E26C50E-60AC-48E1-96F8-FDBDE8CA3219}" type="slidenum">
              <a:rPr lang="en-GB"/>
              <a:pPr>
                <a:defRPr/>
              </a:pPr>
              <a:t>‹#›</a:t>
            </a:fld>
            <a:endParaRPr lang="en-GB" dirty="0"/>
          </a:p>
        </p:txBody>
      </p:sp>
    </p:spTree>
    <p:extLst>
      <p:ext uri="{BB962C8B-B14F-4D97-AF65-F5344CB8AC3E}">
        <p14:creationId xmlns:p14="http://schemas.microsoft.com/office/powerpoint/2010/main" val="29235292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Rectangle 2"/>
          <p:cNvSpPr/>
          <p:nvPr userDrawn="1"/>
        </p:nvSpPr>
        <p:spPr>
          <a:xfrm>
            <a:off x="273029" y="960060"/>
            <a:ext cx="8726691" cy="4112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3662" tIns="41829" rIns="83662" bIns="41829" anchor="ctr"/>
          <a:lstStyle/>
          <a:p>
            <a:pPr algn="ctr" defTabSz="913303" fontAlgn="base">
              <a:spcBef>
                <a:spcPct val="0"/>
              </a:spcBef>
              <a:spcAft>
                <a:spcPct val="0"/>
              </a:spcAft>
              <a:defRPr/>
            </a:pPr>
            <a:endParaRPr lang="en-GB" dirty="0">
              <a:solidFill>
                <a:srgbClr val="FFFFFF"/>
              </a:solidFill>
            </a:endParaRPr>
          </a:p>
        </p:txBody>
      </p:sp>
      <p:sp>
        <p:nvSpPr>
          <p:cNvPr id="8" name="Text Placeholder 8"/>
          <p:cNvSpPr>
            <a:spLocks noGrp="1"/>
          </p:cNvSpPr>
          <p:nvPr>
            <p:ph type="body" sz="quarter" idx="13"/>
          </p:nvPr>
        </p:nvSpPr>
        <p:spPr>
          <a:xfrm>
            <a:off x="359537" y="0"/>
            <a:ext cx="8784467" cy="360000"/>
          </a:xfrm>
          <a:solidFill>
            <a:schemeClr val="accent1"/>
          </a:solidFill>
          <a:ln w="9525">
            <a:noFill/>
            <a:miter lim="800000"/>
            <a:headEnd/>
            <a:tailEnd/>
          </a:ln>
        </p:spPr>
        <p:txBody>
          <a:bodyPr lIns="71800" rIns="296432" anchor="ctr"/>
          <a:lstStyle>
            <a:lvl1pPr>
              <a:defRPr lang="en-GB" sz="1600" b="0" dirty="0">
                <a:solidFill>
                  <a:schemeClr val="bg1"/>
                </a:solidFill>
                <a:latin typeface="+mj-lt"/>
              </a:defRPr>
            </a:lvl1pPr>
          </a:lstStyle>
          <a:p>
            <a:pPr lvl="0"/>
            <a:r>
              <a:rPr lang="en-US"/>
              <a:t>Click to edit Master text styles</a:t>
            </a:r>
          </a:p>
        </p:txBody>
      </p:sp>
      <p:sp>
        <p:nvSpPr>
          <p:cNvPr id="4" name="Slide Number Placeholder 5"/>
          <p:cNvSpPr>
            <a:spLocks noGrp="1"/>
          </p:cNvSpPr>
          <p:nvPr>
            <p:ph type="sldNum" sz="quarter" idx="14"/>
          </p:nvPr>
        </p:nvSpPr>
        <p:spPr>
          <a:xfrm>
            <a:off x="10" y="-18133"/>
            <a:ext cx="359309" cy="359833"/>
          </a:xfrm>
          <a:prstGeom prst="rect">
            <a:avLst/>
          </a:prstGeom>
        </p:spPr>
        <p:txBody>
          <a:bodyPr/>
          <a:lstStyle>
            <a:lvl1pPr>
              <a:defRPr/>
            </a:lvl1pPr>
          </a:lstStyle>
          <a:p>
            <a:pPr>
              <a:defRPr/>
            </a:pPr>
            <a:fld id="{CAD97595-29ED-4738-9228-7BE264208CC2}" type="slidenum">
              <a:rPr lang="en-GB"/>
              <a:pPr>
                <a:defRPr/>
              </a:pPr>
              <a:t>‹#›</a:t>
            </a:fld>
            <a:endParaRPr lang="en-GB" dirty="0"/>
          </a:p>
        </p:txBody>
      </p:sp>
    </p:spTree>
    <p:extLst>
      <p:ext uri="{BB962C8B-B14F-4D97-AF65-F5344CB8AC3E}">
        <p14:creationId xmlns:p14="http://schemas.microsoft.com/office/powerpoint/2010/main" val="19229786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Blank for copy/pasting layouts onto">
    <p:spTree>
      <p:nvGrpSpPr>
        <p:cNvPr id="1" name=""/>
        <p:cNvGrpSpPr/>
        <p:nvPr/>
      </p:nvGrpSpPr>
      <p:grpSpPr>
        <a:xfrm>
          <a:off x="0" y="0"/>
          <a:ext cx="0" cy="0"/>
          <a:chOff x="0" y="0"/>
          <a:chExt cx="0" cy="0"/>
        </a:xfrm>
      </p:grpSpPr>
      <p:sp>
        <p:nvSpPr>
          <p:cNvPr id="2" name="Slide Number Placeholder 5"/>
          <p:cNvSpPr txBox="1">
            <a:spLocks/>
          </p:cNvSpPr>
          <p:nvPr userDrawn="1"/>
        </p:nvSpPr>
        <p:spPr>
          <a:xfrm>
            <a:off x="-7073" y="10"/>
            <a:ext cx="359310" cy="359833"/>
          </a:xfrm>
          <a:prstGeom prst="rect">
            <a:avLst/>
          </a:prstGeom>
          <a:solidFill>
            <a:schemeClr val="bg2">
              <a:lumMod val="75000"/>
            </a:schemeClr>
          </a:solidFill>
        </p:spPr>
        <p:txBody>
          <a:bodyPr lIns="35902" tIns="45596" rIns="35902" bIns="45596" anchor="ctr"/>
          <a:lstStyle>
            <a:defPPr>
              <a:defRPr lang="en-US"/>
            </a:defPPr>
            <a:lvl1pPr algn="ctr" rtl="0" fontAlgn="auto">
              <a:spcBef>
                <a:spcPts val="0"/>
              </a:spcBef>
              <a:spcAft>
                <a:spcPts val="0"/>
              </a:spcAft>
              <a:defRPr sz="1500" kern="1200">
                <a:solidFill>
                  <a:schemeClr val="bg1"/>
                </a:solidFill>
                <a:latin typeface="+mj-lt"/>
                <a:ea typeface="+mn-ea"/>
                <a:cs typeface="+mn-cs"/>
              </a:defRPr>
            </a:lvl1pPr>
            <a:lvl2pPr marL="496888" indent="-39688" algn="l" rtl="0" fontAlgn="base">
              <a:spcBef>
                <a:spcPct val="0"/>
              </a:spcBef>
              <a:spcAft>
                <a:spcPct val="0"/>
              </a:spcAft>
              <a:defRPr kern="1200">
                <a:solidFill>
                  <a:schemeClr val="tx1"/>
                </a:solidFill>
                <a:latin typeface="Arial" charset="0"/>
                <a:ea typeface="+mn-ea"/>
                <a:cs typeface="Arial" charset="0"/>
              </a:defRPr>
            </a:lvl2pPr>
            <a:lvl3pPr marL="995363" indent="-80963" algn="l" rtl="0" fontAlgn="base">
              <a:spcBef>
                <a:spcPct val="0"/>
              </a:spcBef>
              <a:spcAft>
                <a:spcPct val="0"/>
              </a:spcAft>
              <a:defRPr kern="1200">
                <a:solidFill>
                  <a:schemeClr val="tx1"/>
                </a:solidFill>
                <a:latin typeface="Arial" charset="0"/>
                <a:ea typeface="+mn-ea"/>
                <a:cs typeface="Arial" charset="0"/>
              </a:defRPr>
            </a:lvl3pPr>
            <a:lvl4pPr marL="1493838" indent="-122238" algn="l" rtl="0" fontAlgn="base">
              <a:spcBef>
                <a:spcPct val="0"/>
              </a:spcBef>
              <a:spcAft>
                <a:spcPct val="0"/>
              </a:spcAft>
              <a:defRPr kern="1200">
                <a:solidFill>
                  <a:schemeClr val="tx1"/>
                </a:solidFill>
                <a:latin typeface="Arial" charset="0"/>
                <a:ea typeface="+mn-ea"/>
                <a:cs typeface="Arial" charset="0"/>
              </a:defRPr>
            </a:lvl4pPr>
            <a:lvl5pPr marL="1992313" indent="-163513"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3303">
              <a:defRPr/>
            </a:pPr>
            <a:fld id="{46A96FA8-C860-4BDF-A0C3-712C4E44415B}" type="slidenum">
              <a:rPr lang="en-GB" smtClean="0">
                <a:solidFill>
                  <a:srgbClr val="FFFFFF"/>
                </a:solidFill>
              </a:rPr>
              <a:pPr defTabSz="913303">
                <a:defRPr/>
              </a:pPr>
              <a:t>‹#›</a:t>
            </a:fld>
            <a:endParaRPr lang="en-GB" dirty="0">
              <a:solidFill>
                <a:srgbClr val="FFFFFF"/>
              </a:solidFill>
            </a:endParaRPr>
          </a:p>
        </p:txBody>
      </p:sp>
      <p:sp>
        <p:nvSpPr>
          <p:cNvPr id="3" name="Slide Number Placeholder 5"/>
          <p:cNvSpPr>
            <a:spLocks noGrp="1"/>
          </p:cNvSpPr>
          <p:nvPr>
            <p:ph type="sldNum" sz="quarter" idx="10"/>
          </p:nvPr>
        </p:nvSpPr>
        <p:spPr>
          <a:xfrm>
            <a:off x="10" y="10"/>
            <a:ext cx="359309" cy="359833"/>
          </a:xfrm>
          <a:prstGeom prst="rect">
            <a:avLst/>
          </a:prstGeom>
        </p:spPr>
        <p:txBody>
          <a:bodyPr/>
          <a:lstStyle>
            <a:lvl1pPr algn="ctr" fontAlgn="auto">
              <a:spcBef>
                <a:spcPts val="0"/>
              </a:spcBef>
              <a:spcAft>
                <a:spcPts val="0"/>
              </a:spcAft>
              <a:defRPr sz="1400">
                <a:solidFill>
                  <a:schemeClr val="bg1"/>
                </a:solidFill>
                <a:latin typeface="+mj-lt"/>
                <a:cs typeface="+mn-cs"/>
              </a:defRPr>
            </a:lvl1pPr>
          </a:lstStyle>
          <a:p>
            <a:pPr>
              <a:defRPr/>
            </a:pPr>
            <a:fld id="{CC82647E-6295-4453-93FD-DE33F20E8616}"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2299578752"/>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Blank for copy/pasting layouts onto">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867594" y="174923"/>
            <a:ext cx="5904656" cy="365125"/>
          </a:xfrm>
          <a:prstGeom prst="rect">
            <a:avLst/>
          </a:prstGeom>
        </p:spPr>
        <p:txBody>
          <a:bodyPr/>
          <a:lstStyle>
            <a:lvl1pPr>
              <a:defRPr sz="1100" cap="all" baseline="0">
                <a:solidFill>
                  <a:srgbClr val="0019A8"/>
                </a:solidFill>
                <a:latin typeface="NJFont Light" panose="020B0303020304020204" pitchFamily="34" charset="0"/>
              </a:defRPr>
            </a:lvl1pPr>
          </a:lstStyle>
          <a:p>
            <a:r>
              <a:rPr lang="en-GB"/>
              <a:t>ACADEMIC PARTNERSHIP STRATEGY</a:t>
            </a:r>
            <a:endParaRPr lang="en-US" dirty="0"/>
          </a:p>
        </p:txBody>
      </p:sp>
    </p:spTree>
    <p:extLst>
      <p:ext uri="{BB962C8B-B14F-4D97-AF65-F5344CB8AC3E}">
        <p14:creationId xmlns:p14="http://schemas.microsoft.com/office/powerpoint/2010/main" val="33923629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641" y="1641"/>
          <a:ext cx="1619" cy="161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641" y="1641"/>
                        <a:ext cx="1619" cy="1619"/>
                      </a:xfrm>
                      <a:prstGeom prst="rect">
                        <a:avLst/>
                      </a:prstGeom>
                    </p:spPr>
                  </p:pic>
                </p:oleObj>
              </mc:Fallback>
            </mc:AlternateContent>
          </a:graphicData>
        </a:graphic>
      </p:graphicFrame>
      <p:sp>
        <p:nvSpPr>
          <p:cNvPr id="5" name="doc id" hidden="1"/>
          <p:cNvSpPr txBox="1">
            <a:spLocks noChangeArrowheads="1"/>
          </p:cNvSpPr>
          <p:nvPr userDrawn="1"/>
        </p:nvSpPr>
        <p:spPr bwMode="auto">
          <a:xfrm>
            <a:off x="8613324" y="37274"/>
            <a:ext cx="303899" cy="110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defTabSz="912462" eaLnBrk="1" fontAlgn="base" hangingPunct="1">
              <a:spcBef>
                <a:spcPct val="0"/>
              </a:spcBef>
              <a:spcAft>
                <a:spcPct val="0"/>
              </a:spcAft>
              <a:defRPr/>
            </a:pPr>
            <a:endParaRPr lang="en-AU" sz="800" dirty="0">
              <a:solidFill>
                <a:srgbClr val="C5C5C5"/>
              </a:solidFill>
              <a:latin typeface="Arial"/>
            </a:endParaRPr>
          </a:p>
        </p:txBody>
      </p:sp>
      <p:sp>
        <p:nvSpPr>
          <p:cNvPr id="13314" name="Title"/>
          <p:cNvSpPr>
            <a:spLocks noGrp="1" noChangeArrowheads="1"/>
          </p:cNvSpPr>
          <p:nvPr userDrawn="1">
            <p:ph type="ctrTitle"/>
          </p:nvPr>
        </p:nvSpPr>
        <p:spPr>
          <a:xfrm>
            <a:off x="2314496" y="1463575"/>
            <a:ext cx="6358614" cy="507831"/>
          </a:xfrm>
          <a:prstGeom prst="rect">
            <a:avLst/>
          </a:prstGeom>
        </p:spPr>
        <p:txBody>
          <a:bodyPr/>
          <a:lstStyle>
            <a:lvl1pPr>
              <a:defRPr sz="3300" b="0" baseline="0">
                <a:solidFill>
                  <a:schemeClr val="accent2"/>
                </a:solidFill>
                <a:latin typeface="+mj-lt"/>
                <a:ea typeface="+mj-ea"/>
              </a:defRPr>
            </a:lvl1pPr>
          </a:lstStyle>
          <a:p>
            <a:pPr lvl="0" latinLnBrk="0"/>
            <a:r>
              <a:rPr lang="en-AU" noProof="0" dirty="0"/>
              <a:t>Click to edit Master title style</a:t>
            </a:r>
          </a:p>
        </p:txBody>
      </p:sp>
      <p:sp>
        <p:nvSpPr>
          <p:cNvPr id="13315" name="Subtitle"/>
          <p:cNvSpPr>
            <a:spLocks noGrp="1" noChangeArrowheads="1"/>
          </p:cNvSpPr>
          <p:nvPr userDrawn="1">
            <p:ph type="subTitle" idx="1"/>
          </p:nvPr>
        </p:nvSpPr>
        <p:spPr bwMode="gray">
          <a:xfrm>
            <a:off x="2314496" y="3182433"/>
            <a:ext cx="6358614" cy="219820"/>
          </a:xfrm>
          <a:prstGeom prst="rect">
            <a:avLst/>
          </a:prstGeom>
        </p:spPr>
        <p:txBody>
          <a:bodyPr wrap="square">
            <a:spAutoFit/>
          </a:bodyPr>
          <a:lstStyle>
            <a:lvl1pPr>
              <a:defRPr sz="1400" cap="all" baseline="0">
                <a:solidFill>
                  <a:schemeClr val="accent6"/>
                </a:solidFill>
                <a:latin typeface="+mn-lt"/>
                <a:ea typeface="+mn-ea"/>
              </a:defRPr>
            </a:lvl1pPr>
          </a:lstStyle>
          <a:p>
            <a:pPr lvl="0" latinLnBrk="0"/>
            <a:r>
              <a:rPr lang="en-AU" noProof="0" dirty="0"/>
              <a:t>Click to edit Master subtitle style</a:t>
            </a:r>
          </a:p>
        </p:txBody>
      </p:sp>
      <p:sp>
        <p:nvSpPr>
          <p:cNvPr id="67" name="Document type" hidden="1"/>
          <p:cNvSpPr txBox="1">
            <a:spLocks noChangeArrowheads="1"/>
          </p:cNvSpPr>
          <p:nvPr userDrawn="1"/>
        </p:nvSpPr>
        <p:spPr bwMode="gray">
          <a:xfrm>
            <a:off x="2314495" y="3654534"/>
            <a:ext cx="6358614" cy="220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2462" eaLnBrk="1" fontAlgn="base" hangingPunct="1">
              <a:spcBef>
                <a:spcPct val="0"/>
              </a:spcBef>
              <a:spcAft>
                <a:spcPct val="0"/>
              </a:spcAft>
              <a:defRPr/>
            </a:pPr>
            <a:r>
              <a:rPr lang="en-AU" sz="1400" dirty="0">
                <a:solidFill>
                  <a:srgbClr val="808080"/>
                </a:solidFill>
                <a:latin typeface="Arial"/>
              </a:rPr>
              <a:t>Document type | Date</a:t>
            </a:r>
          </a:p>
        </p:txBody>
      </p:sp>
      <p:sp>
        <p:nvSpPr>
          <p:cNvPr id="27" name="Disclaimer-template_Blue" hidden="1"/>
          <p:cNvSpPr>
            <a:spLocks noChangeArrowheads="1"/>
          </p:cNvSpPr>
          <p:nvPr userDrawn="1"/>
        </p:nvSpPr>
        <p:spPr bwMode="black">
          <a:xfrm>
            <a:off x="2314489" y="6395106"/>
            <a:ext cx="3616660" cy="396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noAutofit/>
          </a:bodyPr>
          <a:lstStyle/>
          <a:p>
            <a:pPr defTabSz="819464" eaLnBrk="0" fontAlgn="base" hangingPunct="0">
              <a:spcBef>
                <a:spcPct val="0"/>
              </a:spcBef>
              <a:spcAft>
                <a:spcPct val="0"/>
              </a:spcAft>
            </a:pPr>
            <a:r>
              <a:rPr lang="en-AU" sz="800" dirty="0">
                <a:solidFill>
                  <a:srgbClr val="808080"/>
                </a:solidFill>
              </a:rPr>
              <a:t>CONFIDENTIALITY1</a:t>
            </a:r>
          </a:p>
          <a:p>
            <a:pPr defTabSz="819464" eaLnBrk="0" fontAlgn="base" hangingPunct="0">
              <a:spcBef>
                <a:spcPct val="0"/>
              </a:spcBef>
              <a:spcAft>
                <a:spcPct val="0"/>
              </a:spcAft>
            </a:pPr>
            <a:r>
              <a:rPr lang="en-AU" sz="800" dirty="0">
                <a:solidFill>
                  <a:srgbClr val="808080"/>
                </a:solidFill>
              </a:rPr>
              <a:t>Confidentiality2</a:t>
            </a:r>
          </a:p>
        </p:txBody>
      </p:sp>
    </p:spTree>
    <p:extLst>
      <p:ext uri="{BB962C8B-B14F-4D97-AF65-F5344CB8AC3E}">
        <p14:creationId xmlns:p14="http://schemas.microsoft.com/office/powerpoint/2010/main" val="4120266923"/>
      </p:ext>
    </p:extLst>
  </p:cSld>
  <p:clrMapOvr>
    <a:masterClrMapping/>
  </p:clrMapOvr>
  <p:extLst>
    <p:ext uri="{DCECCB84-F9BA-43D5-87BE-67443E8EF086}">
      <p15:sldGuideLst xmlns:p15="http://schemas.microsoft.com/office/powerpoint/2012/main">
        <p15:guide id="1" orient="horz" pos="2117">
          <p15:clr>
            <a:srgbClr val="FBAE40"/>
          </p15:clr>
        </p15:guide>
        <p15:guide id="2" pos="282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2. Slide Title"/>
          <p:cNvSpPr>
            <a:spLocks noGrp="1"/>
          </p:cNvSpPr>
          <p:nvPr>
            <p:ph type="title"/>
          </p:nvPr>
        </p:nvSpPr>
        <p:spPr/>
        <p:txBody>
          <a:bodyPr/>
          <a:lstStyle/>
          <a:p>
            <a:r>
              <a:rPr lang="en-AU" dirty="0"/>
              <a:t>Click to edit Master title style</a:t>
            </a:r>
          </a:p>
        </p:txBody>
      </p:sp>
      <p:sp>
        <p:nvSpPr>
          <p:cNvPr id="8" name="Slide Number"/>
          <p:cNvSpPr txBox="1">
            <a:spLocks/>
          </p:cNvSpPr>
          <p:nvPr userDrawn="1"/>
        </p:nvSpPr>
        <p:spPr>
          <a:xfrm>
            <a:off x="8739041" y="6640478"/>
            <a:ext cx="127581" cy="125612"/>
          </a:xfrm>
          <a:prstGeom prst="rect">
            <a:avLst/>
          </a:prstGeom>
        </p:spPr>
        <p:txBody>
          <a:bodyPr vert="horz" wrap="none" lIns="0" tIns="0" rIns="0" bIns="0" rtlCol="0" anchor="ctr">
            <a:spAutoFit/>
          </a:bodyPr>
          <a:lstStyle>
            <a:defPPr>
              <a:defRPr lang="en-US"/>
            </a:defPPr>
            <a:lvl1pPr>
              <a:defRPr sz="1000" baseline="0">
                <a:latin typeface="+mn-lt"/>
              </a:defRPr>
            </a:lvl1pPr>
          </a:lstStyle>
          <a:p>
            <a:pPr defTabSz="912462" fontAlgn="base">
              <a:spcBef>
                <a:spcPct val="0"/>
              </a:spcBef>
              <a:spcAft>
                <a:spcPct val="0"/>
              </a:spcAft>
            </a:pPr>
            <a:fld id="{42C328C1-A84F-4A39-A664-DBA00541A8C6}" type="slidenum">
              <a:rPr lang="en-AU" sz="800" smtClean="0">
                <a:solidFill>
                  <a:srgbClr val="808080"/>
                </a:solidFill>
              </a:rPr>
              <a:pPr defTabSz="912462" fontAlgn="base">
                <a:spcBef>
                  <a:spcPct val="0"/>
                </a:spcBef>
                <a:spcAft>
                  <a:spcPct val="0"/>
                </a:spcAft>
              </a:pPr>
              <a:t>‹#›</a:t>
            </a:fld>
            <a:endParaRPr lang="en-AU" sz="800" dirty="0">
              <a:solidFill>
                <a:srgbClr val="808080"/>
              </a:solidFill>
            </a:endParaRPr>
          </a:p>
        </p:txBody>
      </p:sp>
      <p:sp>
        <p:nvSpPr>
          <p:cNvPr id="5" name="doc id" hidden="1"/>
          <p:cNvSpPr>
            <a:spLocks noChangeArrowheads="1"/>
          </p:cNvSpPr>
          <p:nvPr userDrawn="1"/>
        </p:nvSpPr>
        <p:spPr bwMode="auto">
          <a:xfrm>
            <a:off x="7955305" y="51854"/>
            <a:ext cx="961930" cy="94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911590" fontAlgn="base">
              <a:spcBef>
                <a:spcPct val="0"/>
              </a:spcBef>
              <a:spcAft>
                <a:spcPct val="0"/>
              </a:spcAft>
            </a:pPr>
            <a:endParaRPr lang="en-AU" sz="600" dirty="0">
              <a:solidFill>
                <a:srgbClr val="C5C5C5"/>
              </a:solidFill>
            </a:endParaRPr>
          </a:p>
        </p:txBody>
      </p:sp>
    </p:spTree>
    <p:extLst>
      <p:ext uri="{BB962C8B-B14F-4D97-AF65-F5344CB8AC3E}">
        <p14:creationId xmlns:p14="http://schemas.microsoft.com/office/powerpoint/2010/main" val="2893878796"/>
      </p:ext>
    </p:extLst>
  </p:cSld>
  <p:clrMapOvr>
    <a:masterClrMapping/>
  </p:clrMapOvr>
  <p:extLst>
    <p:ext uri="{DCECCB84-F9BA-43D5-87BE-67443E8EF086}">
      <p15:sldGuideLst xmlns:p15="http://schemas.microsoft.com/office/powerpoint/2012/main">
        <p15:guide id="1" pos="5505">
          <p15:clr>
            <a:srgbClr val="F26B43"/>
          </p15:clr>
        </p15:guide>
        <p15:guide id="2" pos="74">
          <p15:clr>
            <a:srgbClr val="F26B43"/>
          </p15:clr>
        </p15:guide>
        <p15:guide id="3" orient="horz" pos="571">
          <p15:clr>
            <a:srgbClr val="F26B43"/>
          </p15:clr>
        </p15:guide>
        <p15:guide id="4" orient="horz" pos="3911">
          <p15:clr>
            <a:srgbClr val="F26B43"/>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accent1">
            <a:alpha val="3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AU" dirty="0"/>
              <a:t>Click to edit Master title style</a:t>
            </a:r>
          </a:p>
        </p:txBody>
      </p:sp>
      <p:sp>
        <p:nvSpPr>
          <p:cNvPr id="15" name="Slide Number"/>
          <p:cNvSpPr txBox="1">
            <a:spLocks/>
          </p:cNvSpPr>
          <p:nvPr userDrawn="1"/>
        </p:nvSpPr>
        <p:spPr>
          <a:xfrm>
            <a:off x="8739041" y="6640478"/>
            <a:ext cx="127581" cy="125612"/>
          </a:xfrm>
          <a:prstGeom prst="rect">
            <a:avLst/>
          </a:prstGeom>
        </p:spPr>
        <p:txBody>
          <a:bodyPr vert="horz" wrap="none" lIns="0" tIns="0" rIns="0" bIns="0" rtlCol="0" anchor="ctr">
            <a:spAutoFit/>
          </a:bodyPr>
          <a:lstStyle>
            <a:defPPr>
              <a:defRPr lang="en-US"/>
            </a:defPPr>
            <a:lvl1pPr>
              <a:defRPr sz="1000" baseline="0">
                <a:latin typeface="+mn-lt"/>
              </a:defRPr>
            </a:lvl1pPr>
          </a:lstStyle>
          <a:p>
            <a:pPr defTabSz="912462" fontAlgn="base">
              <a:spcBef>
                <a:spcPct val="0"/>
              </a:spcBef>
              <a:spcAft>
                <a:spcPct val="0"/>
              </a:spcAft>
            </a:pPr>
            <a:fld id="{42C328C1-A84F-4A39-A664-DBA00541A8C6}" type="slidenum">
              <a:rPr lang="en-AU" sz="800" smtClean="0">
                <a:solidFill>
                  <a:srgbClr val="808080"/>
                </a:solidFill>
              </a:rPr>
              <a:pPr defTabSz="912462" fontAlgn="base">
                <a:spcBef>
                  <a:spcPct val="0"/>
                </a:spcBef>
                <a:spcAft>
                  <a:spcPct val="0"/>
                </a:spcAft>
              </a:pPr>
              <a:t>‹#›</a:t>
            </a:fld>
            <a:endParaRPr lang="en-AU" sz="800" dirty="0">
              <a:solidFill>
                <a:srgbClr val="808080"/>
              </a:solidFill>
            </a:endParaRPr>
          </a:p>
        </p:txBody>
      </p:sp>
      <p:sp>
        <p:nvSpPr>
          <p:cNvPr id="16" name="SlideLogoText"/>
          <p:cNvSpPr>
            <a:spLocks noChangeArrowheads="1"/>
          </p:cNvSpPr>
          <p:nvPr userDrawn="1">
            <p:custDataLst>
              <p:tags r:id="rId1"/>
            </p:custDataLst>
          </p:nvPr>
        </p:nvSpPr>
        <p:spPr bwMode="auto">
          <a:xfrm>
            <a:off x="7713829" y="6640478"/>
            <a:ext cx="922512" cy="12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911590" fontAlgn="base">
              <a:spcBef>
                <a:spcPct val="0"/>
              </a:spcBef>
              <a:spcAft>
                <a:spcPct val="0"/>
              </a:spcAft>
            </a:pPr>
            <a:r>
              <a:rPr lang="en-AU" sz="800" dirty="0">
                <a:solidFill>
                  <a:srgbClr val="808080"/>
                </a:solidFill>
              </a:rPr>
              <a:t>© GARRETT BRAY</a:t>
            </a:r>
          </a:p>
        </p:txBody>
      </p:sp>
      <p:sp>
        <p:nvSpPr>
          <p:cNvPr id="5" name="doc id" hidden="1"/>
          <p:cNvSpPr>
            <a:spLocks noChangeArrowheads="1"/>
          </p:cNvSpPr>
          <p:nvPr userDrawn="1"/>
        </p:nvSpPr>
        <p:spPr bwMode="auto">
          <a:xfrm>
            <a:off x="7955305" y="51854"/>
            <a:ext cx="961930" cy="94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911590" fontAlgn="base">
              <a:spcBef>
                <a:spcPct val="0"/>
              </a:spcBef>
              <a:spcAft>
                <a:spcPct val="0"/>
              </a:spcAft>
            </a:pPr>
            <a:endParaRPr lang="en-AU" sz="600" dirty="0">
              <a:solidFill>
                <a:srgbClr val="C5C5C5"/>
              </a:solidFill>
            </a:endParaRPr>
          </a:p>
        </p:txBody>
      </p:sp>
    </p:spTree>
    <p:extLst>
      <p:ext uri="{BB962C8B-B14F-4D97-AF65-F5344CB8AC3E}">
        <p14:creationId xmlns:p14="http://schemas.microsoft.com/office/powerpoint/2010/main" val="2293891303"/>
      </p:ext>
    </p:extLst>
  </p:cSld>
  <p:clrMapOvr>
    <a:masterClrMapping/>
  </p:clrMapOvr>
  <p:extLst>
    <p:ext uri="{DCECCB84-F9BA-43D5-87BE-67443E8EF086}">
      <p15:sldGuideLst xmlns:p15="http://schemas.microsoft.com/office/powerpoint/2012/main">
        <p15:guide id="1" pos="3978">
          <p15:clr>
            <a:srgbClr val="000000"/>
          </p15:clr>
        </p15:guide>
        <p15:guide id="2" orient="horz" pos="570">
          <p15:clr>
            <a:srgbClr val="000000"/>
          </p15:clr>
        </p15:guide>
        <p15:guide id="3" orient="horz" pos="3912">
          <p15:clr>
            <a:srgbClr val="000000"/>
          </p15:clr>
        </p15:guide>
        <p15:guide id="4" pos="72">
          <p15:clr>
            <a:srgbClr val="00000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630" y="1630"/>
          <a:ext cx="1619" cy="161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630" y="1630"/>
                        <a:ext cx="1619" cy="1619"/>
                      </a:xfrm>
                      <a:prstGeom prst="rect">
                        <a:avLst/>
                      </a:prstGeom>
                    </p:spPr>
                  </p:pic>
                </p:oleObj>
              </mc:Fallback>
            </mc:AlternateContent>
          </a:graphicData>
        </a:graphic>
      </p:graphicFrame>
      <p:sp>
        <p:nvSpPr>
          <p:cNvPr id="5" name="doc id" hidden="1"/>
          <p:cNvSpPr txBox="1">
            <a:spLocks noChangeArrowheads="1"/>
          </p:cNvSpPr>
          <p:nvPr userDrawn="1"/>
        </p:nvSpPr>
        <p:spPr bwMode="auto">
          <a:xfrm>
            <a:off x="8613324" y="37265"/>
            <a:ext cx="303899" cy="110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defTabSz="913529" eaLnBrk="1" fontAlgn="base" hangingPunct="1">
              <a:spcBef>
                <a:spcPct val="0"/>
              </a:spcBef>
              <a:spcAft>
                <a:spcPct val="0"/>
              </a:spcAft>
              <a:defRPr/>
            </a:pPr>
            <a:endParaRPr lang="en-AU" sz="800" dirty="0">
              <a:solidFill>
                <a:srgbClr val="C5C5C5"/>
              </a:solidFill>
              <a:latin typeface="Arial"/>
            </a:endParaRPr>
          </a:p>
        </p:txBody>
      </p:sp>
      <p:sp>
        <p:nvSpPr>
          <p:cNvPr id="13314" name="Title"/>
          <p:cNvSpPr>
            <a:spLocks noGrp="1" noChangeArrowheads="1"/>
          </p:cNvSpPr>
          <p:nvPr userDrawn="1">
            <p:ph type="ctrTitle"/>
          </p:nvPr>
        </p:nvSpPr>
        <p:spPr>
          <a:xfrm>
            <a:off x="2314485" y="1463564"/>
            <a:ext cx="6358614" cy="507831"/>
          </a:xfrm>
          <a:prstGeom prst="rect">
            <a:avLst/>
          </a:prstGeom>
        </p:spPr>
        <p:txBody>
          <a:bodyPr/>
          <a:lstStyle>
            <a:lvl1pPr>
              <a:defRPr sz="3300" b="0" baseline="0">
                <a:solidFill>
                  <a:schemeClr val="accent2"/>
                </a:solidFill>
                <a:latin typeface="+mj-lt"/>
                <a:ea typeface="+mj-ea"/>
              </a:defRPr>
            </a:lvl1pPr>
          </a:lstStyle>
          <a:p>
            <a:pPr lvl="0" latinLnBrk="0"/>
            <a:r>
              <a:rPr lang="en-AU" noProof="0" dirty="0"/>
              <a:t>Click to edit Master title style</a:t>
            </a:r>
          </a:p>
        </p:txBody>
      </p:sp>
      <p:sp>
        <p:nvSpPr>
          <p:cNvPr id="13315" name="Subtitle"/>
          <p:cNvSpPr>
            <a:spLocks noGrp="1" noChangeArrowheads="1"/>
          </p:cNvSpPr>
          <p:nvPr userDrawn="1">
            <p:ph type="subTitle" idx="1"/>
          </p:nvPr>
        </p:nvSpPr>
        <p:spPr bwMode="gray">
          <a:xfrm>
            <a:off x="2314485" y="3182433"/>
            <a:ext cx="6358614" cy="219820"/>
          </a:xfrm>
          <a:prstGeom prst="rect">
            <a:avLst/>
          </a:prstGeom>
        </p:spPr>
        <p:txBody>
          <a:bodyPr wrap="square">
            <a:spAutoFit/>
          </a:bodyPr>
          <a:lstStyle>
            <a:lvl1pPr>
              <a:defRPr sz="1400" cap="all" baseline="0">
                <a:solidFill>
                  <a:schemeClr val="accent6"/>
                </a:solidFill>
                <a:latin typeface="+mn-lt"/>
                <a:ea typeface="+mn-ea"/>
              </a:defRPr>
            </a:lvl1pPr>
          </a:lstStyle>
          <a:p>
            <a:pPr lvl="0" latinLnBrk="0"/>
            <a:r>
              <a:rPr lang="en-AU" noProof="0" dirty="0"/>
              <a:t>Click to edit Master subtitle style</a:t>
            </a:r>
          </a:p>
        </p:txBody>
      </p:sp>
      <p:sp>
        <p:nvSpPr>
          <p:cNvPr id="67" name="Document type" hidden="1"/>
          <p:cNvSpPr txBox="1">
            <a:spLocks noChangeArrowheads="1"/>
          </p:cNvSpPr>
          <p:nvPr userDrawn="1"/>
        </p:nvSpPr>
        <p:spPr bwMode="gray">
          <a:xfrm>
            <a:off x="2314484" y="3654523"/>
            <a:ext cx="6358614" cy="220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3529" eaLnBrk="1" fontAlgn="base" hangingPunct="1">
              <a:spcBef>
                <a:spcPct val="0"/>
              </a:spcBef>
              <a:spcAft>
                <a:spcPct val="0"/>
              </a:spcAft>
              <a:defRPr/>
            </a:pPr>
            <a:r>
              <a:rPr lang="en-AU" sz="1400" dirty="0">
                <a:solidFill>
                  <a:srgbClr val="808080"/>
                </a:solidFill>
                <a:latin typeface="Arial"/>
              </a:rPr>
              <a:t>Document type | Date</a:t>
            </a:r>
          </a:p>
        </p:txBody>
      </p:sp>
      <p:sp>
        <p:nvSpPr>
          <p:cNvPr id="27" name="Disclaimer-template_Blue" hidden="1"/>
          <p:cNvSpPr>
            <a:spLocks noChangeArrowheads="1"/>
          </p:cNvSpPr>
          <p:nvPr userDrawn="1"/>
        </p:nvSpPr>
        <p:spPr bwMode="black">
          <a:xfrm>
            <a:off x="2314485" y="6395106"/>
            <a:ext cx="3616660" cy="396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noAutofit/>
          </a:bodyPr>
          <a:lstStyle/>
          <a:p>
            <a:pPr defTabSz="820419" eaLnBrk="0" fontAlgn="base" hangingPunct="0">
              <a:spcBef>
                <a:spcPct val="0"/>
              </a:spcBef>
              <a:spcAft>
                <a:spcPct val="0"/>
              </a:spcAft>
            </a:pPr>
            <a:r>
              <a:rPr lang="en-AU" sz="800" dirty="0">
                <a:solidFill>
                  <a:srgbClr val="808080"/>
                </a:solidFill>
              </a:rPr>
              <a:t>CONFIDENTIALITY1</a:t>
            </a:r>
          </a:p>
          <a:p>
            <a:pPr defTabSz="820419" eaLnBrk="0" fontAlgn="base" hangingPunct="0">
              <a:spcBef>
                <a:spcPct val="0"/>
              </a:spcBef>
              <a:spcAft>
                <a:spcPct val="0"/>
              </a:spcAft>
            </a:pPr>
            <a:r>
              <a:rPr lang="en-AU" sz="800" dirty="0">
                <a:solidFill>
                  <a:srgbClr val="808080"/>
                </a:solidFill>
              </a:rPr>
              <a:t>Confidentiality2</a:t>
            </a:r>
          </a:p>
        </p:txBody>
      </p:sp>
    </p:spTree>
    <p:extLst>
      <p:ext uri="{BB962C8B-B14F-4D97-AF65-F5344CB8AC3E}">
        <p14:creationId xmlns:p14="http://schemas.microsoft.com/office/powerpoint/2010/main" val="3444688252"/>
      </p:ext>
    </p:extLst>
  </p:cSld>
  <p:clrMapOvr>
    <a:masterClrMapping/>
  </p:clrMapOvr>
  <p:extLst>
    <p:ext uri="{DCECCB84-F9BA-43D5-87BE-67443E8EF086}">
      <p15:sldGuideLst xmlns:p15="http://schemas.microsoft.com/office/powerpoint/2012/main">
        <p15:guide id="1" orient="horz" pos="2117">
          <p15:clr>
            <a:srgbClr val="FBAE40"/>
          </p15:clr>
        </p15:guide>
        <p15:guide id="2" pos="282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Blank for copy/pasting layouts onto">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867594" y="174923"/>
            <a:ext cx="5904656" cy="365125"/>
          </a:xfrm>
          <a:prstGeom prst="rect">
            <a:avLst/>
          </a:prstGeom>
        </p:spPr>
        <p:txBody>
          <a:bodyPr/>
          <a:lstStyle>
            <a:lvl1pPr>
              <a:defRPr sz="1100" cap="all" baseline="0">
                <a:solidFill>
                  <a:srgbClr val="0019A8"/>
                </a:solidFill>
                <a:latin typeface="NJFont Light" panose="020B0303020304020204" pitchFamily="34" charset="0"/>
              </a:defRPr>
            </a:lvl1pPr>
          </a:lstStyle>
          <a:p>
            <a:r>
              <a:rPr lang="en-GB"/>
              <a:t>ACADEMIC PARTNERSHIP STRATEGY</a:t>
            </a:r>
            <a:endParaRPr lang="en-US" dirty="0"/>
          </a:p>
        </p:txBody>
      </p:sp>
    </p:spTree>
    <p:extLst>
      <p:ext uri="{BB962C8B-B14F-4D97-AF65-F5344CB8AC3E}">
        <p14:creationId xmlns:p14="http://schemas.microsoft.com/office/powerpoint/2010/main" val="9482695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649" y="1648"/>
          <a:ext cx="1619" cy="161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649" y="1648"/>
                        <a:ext cx="1619" cy="1619"/>
                      </a:xfrm>
                      <a:prstGeom prst="rect">
                        <a:avLst/>
                      </a:prstGeom>
                    </p:spPr>
                  </p:pic>
                </p:oleObj>
              </mc:Fallback>
            </mc:AlternateContent>
          </a:graphicData>
        </a:graphic>
      </p:graphicFrame>
      <p:sp>
        <p:nvSpPr>
          <p:cNvPr id="5" name="doc id" hidden="1"/>
          <p:cNvSpPr txBox="1">
            <a:spLocks noChangeArrowheads="1"/>
          </p:cNvSpPr>
          <p:nvPr userDrawn="1"/>
        </p:nvSpPr>
        <p:spPr bwMode="auto">
          <a:xfrm>
            <a:off x="8613324" y="37274"/>
            <a:ext cx="303899" cy="110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defTabSz="913141" eaLnBrk="1" fontAlgn="base" hangingPunct="1">
              <a:spcBef>
                <a:spcPct val="0"/>
              </a:spcBef>
              <a:spcAft>
                <a:spcPct val="0"/>
              </a:spcAft>
              <a:defRPr/>
            </a:pPr>
            <a:endParaRPr lang="en-AU" sz="800" dirty="0">
              <a:solidFill>
                <a:srgbClr val="C5C5C5"/>
              </a:solidFill>
              <a:latin typeface="Arial"/>
            </a:endParaRPr>
          </a:p>
        </p:txBody>
      </p:sp>
      <p:sp>
        <p:nvSpPr>
          <p:cNvPr id="13314" name="Title"/>
          <p:cNvSpPr>
            <a:spLocks noGrp="1" noChangeArrowheads="1"/>
          </p:cNvSpPr>
          <p:nvPr userDrawn="1">
            <p:ph type="ctrTitle"/>
          </p:nvPr>
        </p:nvSpPr>
        <p:spPr>
          <a:xfrm>
            <a:off x="2314496" y="1463582"/>
            <a:ext cx="6358614" cy="507831"/>
          </a:xfrm>
          <a:prstGeom prst="rect">
            <a:avLst/>
          </a:prstGeom>
        </p:spPr>
        <p:txBody>
          <a:bodyPr/>
          <a:lstStyle>
            <a:lvl1pPr>
              <a:defRPr sz="3300" b="0" baseline="0">
                <a:solidFill>
                  <a:schemeClr val="accent2"/>
                </a:solidFill>
                <a:latin typeface="+mj-lt"/>
                <a:ea typeface="+mj-ea"/>
              </a:defRPr>
            </a:lvl1pPr>
          </a:lstStyle>
          <a:p>
            <a:pPr lvl="0" latinLnBrk="0"/>
            <a:r>
              <a:rPr lang="en-AU" noProof="0" dirty="0"/>
              <a:t>Click to edit Master title style</a:t>
            </a:r>
          </a:p>
        </p:txBody>
      </p:sp>
      <p:sp>
        <p:nvSpPr>
          <p:cNvPr id="13315" name="Subtitle"/>
          <p:cNvSpPr>
            <a:spLocks noGrp="1" noChangeArrowheads="1"/>
          </p:cNvSpPr>
          <p:nvPr userDrawn="1">
            <p:ph type="subTitle" idx="1"/>
          </p:nvPr>
        </p:nvSpPr>
        <p:spPr bwMode="gray">
          <a:xfrm>
            <a:off x="2314496" y="3182433"/>
            <a:ext cx="6358614" cy="219820"/>
          </a:xfrm>
          <a:prstGeom prst="rect">
            <a:avLst/>
          </a:prstGeom>
        </p:spPr>
        <p:txBody>
          <a:bodyPr wrap="square">
            <a:spAutoFit/>
          </a:bodyPr>
          <a:lstStyle>
            <a:lvl1pPr>
              <a:defRPr sz="1400" cap="all" baseline="0">
                <a:solidFill>
                  <a:schemeClr val="accent6"/>
                </a:solidFill>
                <a:latin typeface="+mn-lt"/>
                <a:ea typeface="+mn-ea"/>
              </a:defRPr>
            </a:lvl1pPr>
          </a:lstStyle>
          <a:p>
            <a:pPr lvl="0" latinLnBrk="0"/>
            <a:r>
              <a:rPr lang="en-AU" noProof="0" dirty="0"/>
              <a:t>Click to edit Master subtitle style</a:t>
            </a:r>
          </a:p>
        </p:txBody>
      </p:sp>
      <p:sp>
        <p:nvSpPr>
          <p:cNvPr id="67" name="Document type" hidden="1"/>
          <p:cNvSpPr txBox="1">
            <a:spLocks noChangeArrowheads="1"/>
          </p:cNvSpPr>
          <p:nvPr userDrawn="1"/>
        </p:nvSpPr>
        <p:spPr bwMode="gray">
          <a:xfrm>
            <a:off x="2314496" y="3654537"/>
            <a:ext cx="6358614" cy="220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3141" eaLnBrk="1" fontAlgn="base" hangingPunct="1">
              <a:spcBef>
                <a:spcPct val="0"/>
              </a:spcBef>
              <a:spcAft>
                <a:spcPct val="0"/>
              </a:spcAft>
              <a:defRPr/>
            </a:pPr>
            <a:r>
              <a:rPr lang="en-AU" sz="1400" dirty="0">
                <a:solidFill>
                  <a:srgbClr val="808080"/>
                </a:solidFill>
                <a:latin typeface="Arial"/>
              </a:rPr>
              <a:t>Document type | Date</a:t>
            </a:r>
          </a:p>
        </p:txBody>
      </p:sp>
      <p:sp>
        <p:nvSpPr>
          <p:cNvPr id="27" name="Disclaimer-template_Blue" hidden="1"/>
          <p:cNvSpPr>
            <a:spLocks noChangeArrowheads="1"/>
          </p:cNvSpPr>
          <p:nvPr userDrawn="1"/>
        </p:nvSpPr>
        <p:spPr bwMode="black">
          <a:xfrm>
            <a:off x="2314489" y="6395106"/>
            <a:ext cx="3616660" cy="396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noAutofit/>
          </a:bodyPr>
          <a:lstStyle/>
          <a:p>
            <a:pPr defTabSz="818856" eaLnBrk="0" fontAlgn="base" hangingPunct="0">
              <a:spcBef>
                <a:spcPct val="0"/>
              </a:spcBef>
              <a:spcAft>
                <a:spcPct val="0"/>
              </a:spcAft>
            </a:pPr>
            <a:r>
              <a:rPr lang="en-AU" sz="800" dirty="0">
                <a:solidFill>
                  <a:srgbClr val="808080"/>
                </a:solidFill>
              </a:rPr>
              <a:t>CONFIDENTIALITY1</a:t>
            </a:r>
          </a:p>
          <a:p>
            <a:pPr defTabSz="818856" eaLnBrk="0" fontAlgn="base" hangingPunct="0">
              <a:spcBef>
                <a:spcPct val="0"/>
              </a:spcBef>
              <a:spcAft>
                <a:spcPct val="0"/>
              </a:spcAft>
            </a:pPr>
            <a:r>
              <a:rPr lang="en-AU" sz="800" dirty="0">
                <a:solidFill>
                  <a:srgbClr val="808080"/>
                </a:solidFill>
              </a:rPr>
              <a:t>Confidentiality2</a:t>
            </a:r>
          </a:p>
        </p:txBody>
      </p:sp>
    </p:spTree>
    <p:extLst>
      <p:ext uri="{BB962C8B-B14F-4D97-AF65-F5344CB8AC3E}">
        <p14:creationId xmlns:p14="http://schemas.microsoft.com/office/powerpoint/2010/main" val="2673396297"/>
      </p:ext>
    </p:extLst>
  </p:cSld>
  <p:clrMapOvr>
    <a:masterClrMapping/>
  </p:clrMapOvr>
  <p:extLst>
    <p:ext uri="{DCECCB84-F9BA-43D5-87BE-67443E8EF086}">
      <p15:sldGuideLst xmlns:p15="http://schemas.microsoft.com/office/powerpoint/2012/main">
        <p15:guide id="1" orient="horz" pos="2117">
          <p15:clr>
            <a:srgbClr val="FBAE40"/>
          </p15:clr>
        </p15:guide>
        <p15:guide id="2" pos="282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accent1">
            <a:alpha val="3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AU" dirty="0"/>
              <a:t>Click to edit Master title style</a:t>
            </a:r>
          </a:p>
        </p:txBody>
      </p:sp>
      <p:sp>
        <p:nvSpPr>
          <p:cNvPr id="15" name="Slide Number"/>
          <p:cNvSpPr txBox="1">
            <a:spLocks/>
          </p:cNvSpPr>
          <p:nvPr userDrawn="1"/>
        </p:nvSpPr>
        <p:spPr>
          <a:xfrm>
            <a:off x="8739041" y="6640476"/>
            <a:ext cx="127581" cy="125612"/>
          </a:xfrm>
          <a:prstGeom prst="rect">
            <a:avLst/>
          </a:prstGeom>
        </p:spPr>
        <p:txBody>
          <a:bodyPr vert="horz" wrap="none" lIns="0" tIns="0" rIns="0" bIns="0" rtlCol="0" anchor="ctr">
            <a:spAutoFit/>
          </a:bodyPr>
          <a:lstStyle>
            <a:defPPr>
              <a:defRPr lang="en-US"/>
            </a:defPPr>
            <a:lvl1pPr>
              <a:defRPr sz="1000" baseline="0">
                <a:latin typeface="+mn-lt"/>
              </a:defRPr>
            </a:lvl1pPr>
          </a:lstStyle>
          <a:p>
            <a:pPr defTabSz="913529" fontAlgn="base">
              <a:spcBef>
                <a:spcPct val="0"/>
              </a:spcBef>
              <a:spcAft>
                <a:spcPct val="0"/>
              </a:spcAft>
            </a:pPr>
            <a:fld id="{42C328C1-A84F-4A39-A664-DBA00541A8C6}" type="slidenum">
              <a:rPr lang="en-AU" sz="800" smtClean="0">
                <a:solidFill>
                  <a:srgbClr val="808080"/>
                </a:solidFill>
              </a:rPr>
              <a:pPr defTabSz="913529" fontAlgn="base">
                <a:spcBef>
                  <a:spcPct val="0"/>
                </a:spcBef>
                <a:spcAft>
                  <a:spcPct val="0"/>
                </a:spcAft>
              </a:pPr>
              <a:t>‹#›</a:t>
            </a:fld>
            <a:endParaRPr lang="en-AU" sz="800" dirty="0">
              <a:solidFill>
                <a:srgbClr val="808080"/>
              </a:solidFill>
            </a:endParaRPr>
          </a:p>
        </p:txBody>
      </p:sp>
      <p:sp>
        <p:nvSpPr>
          <p:cNvPr id="16" name="SlideLogoText"/>
          <p:cNvSpPr>
            <a:spLocks noChangeArrowheads="1"/>
          </p:cNvSpPr>
          <p:nvPr userDrawn="1">
            <p:custDataLst>
              <p:tags r:id="rId1"/>
            </p:custDataLst>
          </p:nvPr>
        </p:nvSpPr>
        <p:spPr bwMode="auto">
          <a:xfrm>
            <a:off x="7713829" y="6640476"/>
            <a:ext cx="922512" cy="12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912653" fontAlgn="base">
              <a:spcBef>
                <a:spcPct val="0"/>
              </a:spcBef>
              <a:spcAft>
                <a:spcPct val="0"/>
              </a:spcAft>
            </a:pPr>
            <a:r>
              <a:rPr lang="en-AU" sz="800" dirty="0">
                <a:solidFill>
                  <a:srgbClr val="808080"/>
                </a:solidFill>
              </a:rPr>
              <a:t>© GARRETT BRAY</a:t>
            </a:r>
          </a:p>
        </p:txBody>
      </p:sp>
      <p:sp>
        <p:nvSpPr>
          <p:cNvPr id="5" name="doc id" hidden="1"/>
          <p:cNvSpPr>
            <a:spLocks noChangeArrowheads="1"/>
          </p:cNvSpPr>
          <p:nvPr userDrawn="1"/>
        </p:nvSpPr>
        <p:spPr bwMode="auto">
          <a:xfrm>
            <a:off x="7955302" y="51843"/>
            <a:ext cx="961930" cy="94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912653" fontAlgn="base">
              <a:spcBef>
                <a:spcPct val="0"/>
              </a:spcBef>
              <a:spcAft>
                <a:spcPct val="0"/>
              </a:spcAft>
            </a:pPr>
            <a:endParaRPr lang="en-AU" sz="600" dirty="0">
              <a:solidFill>
                <a:srgbClr val="C5C5C5"/>
              </a:solidFill>
            </a:endParaRPr>
          </a:p>
        </p:txBody>
      </p:sp>
    </p:spTree>
    <p:extLst>
      <p:ext uri="{BB962C8B-B14F-4D97-AF65-F5344CB8AC3E}">
        <p14:creationId xmlns:p14="http://schemas.microsoft.com/office/powerpoint/2010/main" val="1081806457"/>
      </p:ext>
    </p:extLst>
  </p:cSld>
  <p:clrMapOvr>
    <a:masterClrMapping/>
  </p:clrMapOvr>
  <p:extLst>
    <p:ext uri="{DCECCB84-F9BA-43D5-87BE-67443E8EF086}">
      <p15:sldGuideLst xmlns:p15="http://schemas.microsoft.com/office/powerpoint/2012/main">
        <p15:guide id="1" pos="3978">
          <p15:clr>
            <a:srgbClr val="000000"/>
          </p15:clr>
        </p15:guide>
        <p15:guide id="2" orient="horz" pos="570">
          <p15:clr>
            <a:srgbClr val="000000"/>
          </p15:clr>
        </p15:guide>
        <p15:guide id="3" orient="horz" pos="3912">
          <p15:clr>
            <a:srgbClr val="000000"/>
          </p15:clr>
        </p15:guide>
        <p15:guide id="4" pos="72">
          <p15:clr>
            <a:srgbClr val="00000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2. Slide Title"/>
          <p:cNvSpPr>
            <a:spLocks noGrp="1"/>
          </p:cNvSpPr>
          <p:nvPr>
            <p:ph type="title"/>
          </p:nvPr>
        </p:nvSpPr>
        <p:spPr/>
        <p:txBody>
          <a:bodyPr/>
          <a:lstStyle/>
          <a:p>
            <a:r>
              <a:rPr lang="en-AU" dirty="0"/>
              <a:t>Click to edit Master title style</a:t>
            </a:r>
          </a:p>
        </p:txBody>
      </p:sp>
      <p:sp>
        <p:nvSpPr>
          <p:cNvPr id="8" name="Slide Number"/>
          <p:cNvSpPr txBox="1">
            <a:spLocks/>
          </p:cNvSpPr>
          <p:nvPr userDrawn="1"/>
        </p:nvSpPr>
        <p:spPr>
          <a:xfrm>
            <a:off x="8739041" y="6640478"/>
            <a:ext cx="127581" cy="125612"/>
          </a:xfrm>
          <a:prstGeom prst="rect">
            <a:avLst/>
          </a:prstGeom>
        </p:spPr>
        <p:txBody>
          <a:bodyPr vert="horz" wrap="none" lIns="0" tIns="0" rIns="0" bIns="0" rtlCol="0" anchor="ctr">
            <a:spAutoFit/>
          </a:bodyPr>
          <a:lstStyle>
            <a:defPPr>
              <a:defRPr lang="en-US"/>
            </a:defPPr>
            <a:lvl1pPr>
              <a:defRPr sz="1000" baseline="0">
                <a:latin typeface="+mn-lt"/>
              </a:defRPr>
            </a:lvl1pPr>
          </a:lstStyle>
          <a:p>
            <a:pPr defTabSz="913141" fontAlgn="base">
              <a:spcBef>
                <a:spcPct val="0"/>
              </a:spcBef>
              <a:spcAft>
                <a:spcPct val="0"/>
              </a:spcAft>
            </a:pPr>
            <a:fld id="{42C328C1-A84F-4A39-A664-DBA00541A8C6}" type="slidenum">
              <a:rPr lang="en-AU" sz="800" smtClean="0">
                <a:solidFill>
                  <a:srgbClr val="808080"/>
                </a:solidFill>
              </a:rPr>
              <a:pPr defTabSz="913141" fontAlgn="base">
                <a:spcBef>
                  <a:spcPct val="0"/>
                </a:spcBef>
                <a:spcAft>
                  <a:spcPct val="0"/>
                </a:spcAft>
              </a:pPr>
              <a:t>‹#›</a:t>
            </a:fld>
            <a:endParaRPr lang="en-AU" sz="800" dirty="0">
              <a:solidFill>
                <a:srgbClr val="808080"/>
              </a:solidFill>
            </a:endParaRPr>
          </a:p>
        </p:txBody>
      </p:sp>
      <p:sp>
        <p:nvSpPr>
          <p:cNvPr id="5" name="doc id" hidden="1"/>
          <p:cNvSpPr>
            <a:spLocks noChangeArrowheads="1"/>
          </p:cNvSpPr>
          <p:nvPr userDrawn="1"/>
        </p:nvSpPr>
        <p:spPr bwMode="auto">
          <a:xfrm>
            <a:off x="7955305" y="51855"/>
            <a:ext cx="961930" cy="94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910913" fontAlgn="base">
              <a:spcBef>
                <a:spcPct val="0"/>
              </a:spcBef>
              <a:spcAft>
                <a:spcPct val="0"/>
              </a:spcAft>
            </a:pPr>
            <a:endParaRPr lang="en-AU" sz="600" dirty="0">
              <a:solidFill>
                <a:srgbClr val="C5C5C5"/>
              </a:solidFill>
            </a:endParaRPr>
          </a:p>
        </p:txBody>
      </p:sp>
    </p:spTree>
    <p:extLst>
      <p:ext uri="{BB962C8B-B14F-4D97-AF65-F5344CB8AC3E}">
        <p14:creationId xmlns:p14="http://schemas.microsoft.com/office/powerpoint/2010/main" val="433030326"/>
      </p:ext>
    </p:extLst>
  </p:cSld>
  <p:clrMapOvr>
    <a:masterClrMapping/>
  </p:clrMapOvr>
  <p:extLst>
    <p:ext uri="{DCECCB84-F9BA-43D5-87BE-67443E8EF086}">
      <p15:sldGuideLst xmlns:p15="http://schemas.microsoft.com/office/powerpoint/2012/main">
        <p15:guide id="1" pos="5505">
          <p15:clr>
            <a:srgbClr val="F26B43"/>
          </p15:clr>
        </p15:guide>
        <p15:guide id="2" pos="74">
          <p15:clr>
            <a:srgbClr val="F26B43"/>
          </p15:clr>
        </p15:guide>
        <p15:guide id="3" orient="horz" pos="571">
          <p15:clr>
            <a:srgbClr val="F26B43"/>
          </p15:clr>
        </p15:guide>
        <p15:guide id="4" orient="horz" pos="3911">
          <p15:clr>
            <a:srgbClr val="F26B43"/>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accent1">
            <a:alpha val="3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AU" dirty="0"/>
              <a:t>Click to edit Master title style</a:t>
            </a:r>
          </a:p>
        </p:txBody>
      </p:sp>
      <p:sp>
        <p:nvSpPr>
          <p:cNvPr id="15" name="Slide Number"/>
          <p:cNvSpPr txBox="1">
            <a:spLocks/>
          </p:cNvSpPr>
          <p:nvPr userDrawn="1"/>
        </p:nvSpPr>
        <p:spPr>
          <a:xfrm>
            <a:off x="8739041" y="6640478"/>
            <a:ext cx="127581" cy="125612"/>
          </a:xfrm>
          <a:prstGeom prst="rect">
            <a:avLst/>
          </a:prstGeom>
        </p:spPr>
        <p:txBody>
          <a:bodyPr vert="horz" wrap="none" lIns="0" tIns="0" rIns="0" bIns="0" rtlCol="0" anchor="ctr">
            <a:spAutoFit/>
          </a:bodyPr>
          <a:lstStyle>
            <a:defPPr>
              <a:defRPr lang="en-US"/>
            </a:defPPr>
            <a:lvl1pPr>
              <a:defRPr sz="1000" baseline="0">
                <a:latin typeface="+mn-lt"/>
              </a:defRPr>
            </a:lvl1pPr>
          </a:lstStyle>
          <a:p>
            <a:pPr defTabSz="913141" fontAlgn="base">
              <a:spcBef>
                <a:spcPct val="0"/>
              </a:spcBef>
              <a:spcAft>
                <a:spcPct val="0"/>
              </a:spcAft>
            </a:pPr>
            <a:fld id="{42C328C1-A84F-4A39-A664-DBA00541A8C6}" type="slidenum">
              <a:rPr lang="en-AU" sz="800" smtClean="0">
                <a:solidFill>
                  <a:srgbClr val="808080"/>
                </a:solidFill>
              </a:rPr>
              <a:pPr defTabSz="913141" fontAlgn="base">
                <a:spcBef>
                  <a:spcPct val="0"/>
                </a:spcBef>
                <a:spcAft>
                  <a:spcPct val="0"/>
                </a:spcAft>
              </a:pPr>
              <a:t>‹#›</a:t>
            </a:fld>
            <a:endParaRPr lang="en-AU" sz="800" dirty="0">
              <a:solidFill>
                <a:srgbClr val="808080"/>
              </a:solidFill>
            </a:endParaRPr>
          </a:p>
        </p:txBody>
      </p:sp>
      <p:sp>
        <p:nvSpPr>
          <p:cNvPr id="16" name="SlideLogoText"/>
          <p:cNvSpPr>
            <a:spLocks noChangeArrowheads="1"/>
          </p:cNvSpPr>
          <p:nvPr userDrawn="1">
            <p:custDataLst>
              <p:tags r:id="rId1"/>
            </p:custDataLst>
          </p:nvPr>
        </p:nvSpPr>
        <p:spPr bwMode="auto">
          <a:xfrm>
            <a:off x="7713829" y="6640478"/>
            <a:ext cx="922512" cy="12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910913" fontAlgn="base">
              <a:spcBef>
                <a:spcPct val="0"/>
              </a:spcBef>
              <a:spcAft>
                <a:spcPct val="0"/>
              </a:spcAft>
            </a:pPr>
            <a:r>
              <a:rPr lang="en-AU" sz="800" dirty="0">
                <a:solidFill>
                  <a:srgbClr val="808080"/>
                </a:solidFill>
              </a:rPr>
              <a:t>© GARRETT BRAY</a:t>
            </a:r>
          </a:p>
        </p:txBody>
      </p:sp>
      <p:sp>
        <p:nvSpPr>
          <p:cNvPr id="5" name="doc id" hidden="1"/>
          <p:cNvSpPr>
            <a:spLocks noChangeArrowheads="1"/>
          </p:cNvSpPr>
          <p:nvPr userDrawn="1"/>
        </p:nvSpPr>
        <p:spPr bwMode="auto">
          <a:xfrm>
            <a:off x="7955305" y="51855"/>
            <a:ext cx="961930" cy="94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910913" fontAlgn="base">
              <a:spcBef>
                <a:spcPct val="0"/>
              </a:spcBef>
              <a:spcAft>
                <a:spcPct val="0"/>
              </a:spcAft>
            </a:pPr>
            <a:endParaRPr lang="en-AU" sz="600" dirty="0">
              <a:solidFill>
                <a:srgbClr val="C5C5C5"/>
              </a:solidFill>
            </a:endParaRPr>
          </a:p>
        </p:txBody>
      </p:sp>
    </p:spTree>
    <p:extLst>
      <p:ext uri="{BB962C8B-B14F-4D97-AF65-F5344CB8AC3E}">
        <p14:creationId xmlns:p14="http://schemas.microsoft.com/office/powerpoint/2010/main" val="3057561772"/>
      </p:ext>
    </p:extLst>
  </p:cSld>
  <p:clrMapOvr>
    <a:masterClrMapping/>
  </p:clrMapOvr>
  <p:extLst>
    <p:ext uri="{DCECCB84-F9BA-43D5-87BE-67443E8EF086}">
      <p15:sldGuideLst xmlns:p15="http://schemas.microsoft.com/office/powerpoint/2012/main">
        <p15:guide id="1" pos="3978">
          <p15:clr>
            <a:srgbClr val="000000"/>
          </p15:clr>
        </p15:guide>
        <p15:guide id="2" orient="horz" pos="570">
          <p15:clr>
            <a:srgbClr val="000000"/>
          </p15:clr>
        </p15:guide>
        <p15:guide id="3" orient="horz" pos="3912">
          <p15:clr>
            <a:srgbClr val="000000"/>
          </p15:clr>
        </p15:guide>
        <p15:guide id="4" pos="72">
          <p15:clr>
            <a:srgbClr val="00000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Date Placeholder 3"/>
          <p:cNvSpPr>
            <a:spLocks noGrp="1"/>
          </p:cNvSpPr>
          <p:nvPr>
            <p:ph type="dt" sz="half" idx="10"/>
          </p:nvPr>
        </p:nvSpPr>
        <p:spPr/>
        <p:txBody>
          <a:bodyPr lIns="93026" tIns="46516" rIns="93026" bIns="46516"/>
          <a:lstStyle/>
          <a:p>
            <a:pPr defTabSz="913141" fontAlgn="base">
              <a:spcBef>
                <a:spcPct val="0"/>
              </a:spcBef>
              <a:spcAft>
                <a:spcPct val="0"/>
              </a:spcAft>
            </a:pPr>
            <a:endParaRPr lang="en-GB" sz="1600" dirty="0">
              <a:solidFill>
                <a:srgbClr val="000000"/>
              </a:solidFill>
            </a:endParaRPr>
          </a:p>
        </p:txBody>
      </p:sp>
      <p:sp>
        <p:nvSpPr>
          <p:cNvPr id="5" name="Footer Placeholder 4"/>
          <p:cNvSpPr>
            <a:spLocks noGrp="1"/>
          </p:cNvSpPr>
          <p:nvPr>
            <p:ph type="ftr" sz="quarter" idx="11"/>
          </p:nvPr>
        </p:nvSpPr>
        <p:spPr/>
        <p:txBody>
          <a:bodyPr lIns="93026" tIns="46516" rIns="93026" bIns="46516"/>
          <a:lstStyle/>
          <a:p>
            <a:pPr defTabSz="913141" fontAlgn="base">
              <a:spcBef>
                <a:spcPct val="0"/>
              </a:spcBef>
              <a:spcAft>
                <a:spcPct val="0"/>
              </a:spcAft>
            </a:pPr>
            <a:endParaRPr lang="en-GB" sz="1600" dirty="0">
              <a:solidFill>
                <a:srgbClr val="000000"/>
              </a:solidFill>
            </a:endParaRPr>
          </a:p>
        </p:txBody>
      </p:sp>
      <p:sp>
        <p:nvSpPr>
          <p:cNvPr id="6" name="Slide Number Placeholder 5"/>
          <p:cNvSpPr>
            <a:spLocks noGrp="1"/>
          </p:cNvSpPr>
          <p:nvPr>
            <p:ph type="sldNum" sz="quarter" idx="12"/>
          </p:nvPr>
        </p:nvSpPr>
        <p:spPr/>
        <p:txBody>
          <a:bodyPr lIns="93026" tIns="46516" rIns="93026" bIns="46516"/>
          <a:lstStyle/>
          <a:p>
            <a:pPr defTabSz="913141" fontAlgn="base">
              <a:spcBef>
                <a:spcPct val="0"/>
              </a:spcBef>
              <a:spcAft>
                <a:spcPct val="0"/>
              </a:spcAft>
            </a:pPr>
            <a:fld id="{74A416D6-0AE0-4325-B8ED-58A868CC1E15}" type="slidenum">
              <a:rPr lang="en-GB" sz="1600" smtClean="0">
                <a:solidFill>
                  <a:srgbClr val="000000"/>
                </a:solidFill>
              </a:rPr>
              <a:pPr defTabSz="913141" fontAlgn="base">
                <a:spcBef>
                  <a:spcPct val="0"/>
                </a:spcBef>
                <a:spcAft>
                  <a:spcPct val="0"/>
                </a:spcAft>
              </a:pPr>
              <a:t>‹#›</a:t>
            </a:fld>
            <a:endParaRPr lang="en-GB" sz="1600" dirty="0">
              <a:solidFill>
                <a:srgbClr val="000000"/>
              </a:solidFill>
            </a:endParaRPr>
          </a:p>
        </p:txBody>
      </p:sp>
    </p:spTree>
    <p:extLst>
      <p:ext uri="{BB962C8B-B14F-4D97-AF65-F5344CB8AC3E}">
        <p14:creationId xmlns:p14="http://schemas.microsoft.com/office/powerpoint/2010/main" val="802606855"/>
      </p:ext>
    </p:extLst>
  </p:cSld>
  <p:clrMapOvr>
    <a:masterClrMapping/>
  </p:clrMapOvr>
  <p:transition spd="slow">
    <p:cove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653" y="1653"/>
          <a:ext cx="1619" cy="161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653" y="1653"/>
                        <a:ext cx="1619" cy="1619"/>
                      </a:xfrm>
                      <a:prstGeom prst="rect">
                        <a:avLst/>
                      </a:prstGeom>
                    </p:spPr>
                  </p:pic>
                </p:oleObj>
              </mc:Fallback>
            </mc:AlternateContent>
          </a:graphicData>
        </a:graphic>
      </p:graphicFrame>
      <p:sp>
        <p:nvSpPr>
          <p:cNvPr id="5" name="doc id" hidden="1"/>
          <p:cNvSpPr txBox="1">
            <a:spLocks noChangeArrowheads="1"/>
          </p:cNvSpPr>
          <p:nvPr userDrawn="1"/>
        </p:nvSpPr>
        <p:spPr bwMode="auto">
          <a:xfrm>
            <a:off x="8613324" y="37274"/>
            <a:ext cx="303899" cy="110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defTabSz="912753" eaLnBrk="1" fontAlgn="base" hangingPunct="1">
              <a:spcBef>
                <a:spcPct val="0"/>
              </a:spcBef>
              <a:spcAft>
                <a:spcPct val="0"/>
              </a:spcAft>
              <a:defRPr/>
            </a:pPr>
            <a:endParaRPr lang="en-AU" sz="800" dirty="0">
              <a:solidFill>
                <a:srgbClr val="C5C5C5"/>
              </a:solidFill>
              <a:latin typeface="Arial"/>
            </a:endParaRPr>
          </a:p>
        </p:txBody>
      </p:sp>
      <p:sp>
        <p:nvSpPr>
          <p:cNvPr id="13314" name="Title"/>
          <p:cNvSpPr>
            <a:spLocks noGrp="1" noChangeArrowheads="1"/>
          </p:cNvSpPr>
          <p:nvPr userDrawn="1">
            <p:ph type="ctrTitle"/>
          </p:nvPr>
        </p:nvSpPr>
        <p:spPr>
          <a:xfrm>
            <a:off x="2314496" y="1463587"/>
            <a:ext cx="6358614" cy="507831"/>
          </a:xfrm>
          <a:prstGeom prst="rect">
            <a:avLst/>
          </a:prstGeom>
        </p:spPr>
        <p:txBody>
          <a:bodyPr/>
          <a:lstStyle>
            <a:lvl1pPr>
              <a:defRPr sz="3300" b="0" baseline="0">
                <a:solidFill>
                  <a:schemeClr val="accent2"/>
                </a:solidFill>
                <a:latin typeface="+mj-lt"/>
                <a:ea typeface="+mj-ea"/>
              </a:defRPr>
            </a:lvl1pPr>
          </a:lstStyle>
          <a:p>
            <a:pPr lvl="0" latinLnBrk="0"/>
            <a:r>
              <a:rPr lang="en-AU" noProof="0" dirty="0"/>
              <a:t>Click to edit Master title style</a:t>
            </a:r>
          </a:p>
        </p:txBody>
      </p:sp>
      <p:sp>
        <p:nvSpPr>
          <p:cNvPr id="13315" name="Subtitle"/>
          <p:cNvSpPr>
            <a:spLocks noGrp="1" noChangeArrowheads="1"/>
          </p:cNvSpPr>
          <p:nvPr userDrawn="1">
            <p:ph type="subTitle" idx="1"/>
          </p:nvPr>
        </p:nvSpPr>
        <p:spPr bwMode="gray">
          <a:xfrm>
            <a:off x="2314496" y="3182433"/>
            <a:ext cx="6358614" cy="219820"/>
          </a:xfrm>
          <a:prstGeom prst="rect">
            <a:avLst/>
          </a:prstGeom>
        </p:spPr>
        <p:txBody>
          <a:bodyPr wrap="square">
            <a:spAutoFit/>
          </a:bodyPr>
          <a:lstStyle>
            <a:lvl1pPr>
              <a:defRPr sz="1400" cap="all" baseline="0">
                <a:solidFill>
                  <a:schemeClr val="accent6"/>
                </a:solidFill>
                <a:latin typeface="+mn-lt"/>
                <a:ea typeface="+mn-ea"/>
              </a:defRPr>
            </a:lvl1pPr>
          </a:lstStyle>
          <a:p>
            <a:pPr lvl="0" latinLnBrk="0"/>
            <a:r>
              <a:rPr lang="en-AU" noProof="0" dirty="0"/>
              <a:t>Click to edit Master subtitle style</a:t>
            </a:r>
          </a:p>
        </p:txBody>
      </p:sp>
      <p:sp>
        <p:nvSpPr>
          <p:cNvPr id="67" name="Document type" hidden="1"/>
          <p:cNvSpPr txBox="1">
            <a:spLocks noChangeArrowheads="1"/>
          </p:cNvSpPr>
          <p:nvPr userDrawn="1"/>
        </p:nvSpPr>
        <p:spPr bwMode="gray">
          <a:xfrm>
            <a:off x="2314496" y="3654537"/>
            <a:ext cx="6358614" cy="220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2753" eaLnBrk="1" fontAlgn="base" hangingPunct="1">
              <a:spcBef>
                <a:spcPct val="0"/>
              </a:spcBef>
              <a:spcAft>
                <a:spcPct val="0"/>
              </a:spcAft>
              <a:defRPr/>
            </a:pPr>
            <a:r>
              <a:rPr lang="en-AU" sz="1400" dirty="0">
                <a:solidFill>
                  <a:srgbClr val="808080"/>
                </a:solidFill>
                <a:latin typeface="Arial"/>
              </a:rPr>
              <a:t>Document type | Date</a:t>
            </a:r>
          </a:p>
        </p:txBody>
      </p:sp>
      <p:sp>
        <p:nvSpPr>
          <p:cNvPr id="27" name="Disclaimer-template_Blue" hidden="1"/>
          <p:cNvSpPr>
            <a:spLocks noChangeArrowheads="1"/>
          </p:cNvSpPr>
          <p:nvPr userDrawn="1"/>
        </p:nvSpPr>
        <p:spPr bwMode="black">
          <a:xfrm>
            <a:off x="2314489" y="6395106"/>
            <a:ext cx="3616660" cy="396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noAutofit/>
          </a:bodyPr>
          <a:lstStyle/>
          <a:p>
            <a:pPr defTabSz="818509" eaLnBrk="0" fontAlgn="base" hangingPunct="0">
              <a:spcBef>
                <a:spcPct val="0"/>
              </a:spcBef>
              <a:spcAft>
                <a:spcPct val="0"/>
              </a:spcAft>
            </a:pPr>
            <a:r>
              <a:rPr lang="en-AU" sz="800" dirty="0">
                <a:solidFill>
                  <a:srgbClr val="808080"/>
                </a:solidFill>
              </a:rPr>
              <a:t>CONFIDENTIALITY1</a:t>
            </a:r>
          </a:p>
          <a:p>
            <a:pPr defTabSz="818509" eaLnBrk="0" fontAlgn="base" hangingPunct="0">
              <a:spcBef>
                <a:spcPct val="0"/>
              </a:spcBef>
              <a:spcAft>
                <a:spcPct val="0"/>
              </a:spcAft>
            </a:pPr>
            <a:r>
              <a:rPr lang="en-AU" sz="800" dirty="0">
                <a:solidFill>
                  <a:srgbClr val="808080"/>
                </a:solidFill>
              </a:rPr>
              <a:t>Confidentiality2</a:t>
            </a:r>
          </a:p>
        </p:txBody>
      </p:sp>
    </p:spTree>
    <p:extLst>
      <p:ext uri="{BB962C8B-B14F-4D97-AF65-F5344CB8AC3E}">
        <p14:creationId xmlns:p14="http://schemas.microsoft.com/office/powerpoint/2010/main" val="3543407917"/>
      </p:ext>
    </p:extLst>
  </p:cSld>
  <p:clrMapOvr>
    <a:masterClrMapping/>
  </p:clrMapOvr>
  <p:extLst>
    <p:ext uri="{DCECCB84-F9BA-43D5-87BE-67443E8EF086}">
      <p15:sldGuideLst xmlns:p15="http://schemas.microsoft.com/office/powerpoint/2012/main">
        <p15:guide id="1" orient="horz" pos="2117">
          <p15:clr>
            <a:srgbClr val="FBAE40"/>
          </p15:clr>
        </p15:guide>
        <p15:guide id="2" pos="282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2. Slide Title"/>
          <p:cNvSpPr>
            <a:spLocks noGrp="1"/>
          </p:cNvSpPr>
          <p:nvPr>
            <p:ph type="title"/>
          </p:nvPr>
        </p:nvSpPr>
        <p:spPr/>
        <p:txBody>
          <a:bodyPr/>
          <a:lstStyle/>
          <a:p>
            <a:r>
              <a:rPr lang="en-AU" dirty="0"/>
              <a:t>Click to edit Master title style</a:t>
            </a:r>
          </a:p>
        </p:txBody>
      </p:sp>
      <p:sp>
        <p:nvSpPr>
          <p:cNvPr id="8" name="Slide Number"/>
          <p:cNvSpPr txBox="1">
            <a:spLocks/>
          </p:cNvSpPr>
          <p:nvPr userDrawn="1"/>
        </p:nvSpPr>
        <p:spPr>
          <a:xfrm>
            <a:off x="8739041" y="6640478"/>
            <a:ext cx="127581" cy="125612"/>
          </a:xfrm>
          <a:prstGeom prst="rect">
            <a:avLst/>
          </a:prstGeom>
        </p:spPr>
        <p:txBody>
          <a:bodyPr vert="horz" wrap="none" lIns="0" tIns="0" rIns="0" bIns="0" rtlCol="0" anchor="ctr">
            <a:spAutoFit/>
          </a:bodyPr>
          <a:lstStyle>
            <a:defPPr>
              <a:defRPr lang="en-US"/>
            </a:defPPr>
            <a:lvl1pPr>
              <a:defRPr sz="1000" baseline="0">
                <a:latin typeface="+mn-lt"/>
              </a:defRPr>
            </a:lvl1pPr>
          </a:lstStyle>
          <a:p>
            <a:pPr defTabSz="912753" fontAlgn="base">
              <a:spcBef>
                <a:spcPct val="0"/>
              </a:spcBef>
              <a:spcAft>
                <a:spcPct val="0"/>
              </a:spcAft>
            </a:pPr>
            <a:fld id="{42C328C1-A84F-4A39-A664-DBA00541A8C6}" type="slidenum">
              <a:rPr lang="en-AU" sz="800" smtClean="0">
                <a:solidFill>
                  <a:srgbClr val="808080"/>
                </a:solidFill>
              </a:rPr>
              <a:pPr defTabSz="912753" fontAlgn="base">
                <a:spcBef>
                  <a:spcPct val="0"/>
                </a:spcBef>
                <a:spcAft>
                  <a:spcPct val="0"/>
                </a:spcAft>
              </a:pPr>
              <a:t>‹#›</a:t>
            </a:fld>
            <a:endParaRPr lang="en-AU" sz="800" dirty="0">
              <a:solidFill>
                <a:srgbClr val="808080"/>
              </a:solidFill>
            </a:endParaRPr>
          </a:p>
        </p:txBody>
      </p:sp>
      <p:sp>
        <p:nvSpPr>
          <p:cNvPr id="5" name="doc id" hidden="1"/>
          <p:cNvSpPr>
            <a:spLocks noChangeArrowheads="1"/>
          </p:cNvSpPr>
          <p:nvPr userDrawn="1"/>
        </p:nvSpPr>
        <p:spPr bwMode="auto">
          <a:xfrm>
            <a:off x="7955305" y="51855"/>
            <a:ext cx="961930" cy="94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910529" fontAlgn="base">
              <a:spcBef>
                <a:spcPct val="0"/>
              </a:spcBef>
              <a:spcAft>
                <a:spcPct val="0"/>
              </a:spcAft>
            </a:pPr>
            <a:endParaRPr lang="en-AU" sz="600" dirty="0">
              <a:solidFill>
                <a:srgbClr val="C5C5C5"/>
              </a:solidFill>
            </a:endParaRPr>
          </a:p>
        </p:txBody>
      </p:sp>
    </p:spTree>
    <p:extLst>
      <p:ext uri="{BB962C8B-B14F-4D97-AF65-F5344CB8AC3E}">
        <p14:creationId xmlns:p14="http://schemas.microsoft.com/office/powerpoint/2010/main" val="2644976327"/>
      </p:ext>
    </p:extLst>
  </p:cSld>
  <p:clrMapOvr>
    <a:masterClrMapping/>
  </p:clrMapOvr>
  <p:extLst>
    <p:ext uri="{DCECCB84-F9BA-43D5-87BE-67443E8EF086}">
      <p15:sldGuideLst xmlns:p15="http://schemas.microsoft.com/office/powerpoint/2012/main">
        <p15:guide id="1" pos="5505">
          <p15:clr>
            <a:srgbClr val="F26B43"/>
          </p15:clr>
        </p15:guide>
        <p15:guide id="2" pos="74">
          <p15:clr>
            <a:srgbClr val="F26B43"/>
          </p15:clr>
        </p15:guide>
        <p15:guide id="3" orient="horz" pos="571">
          <p15:clr>
            <a:srgbClr val="F26B43"/>
          </p15:clr>
        </p15:guide>
        <p15:guide id="4" orient="horz" pos="3911">
          <p15:clr>
            <a:srgbClr val="F26B43"/>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accent1">
            <a:alpha val="3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AU" dirty="0"/>
              <a:t>Click to edit Master title style</a:t>
            </a:r>
          </a:p>
        </p:txBody>
      </p:sp>
      <p:sp>
        <p:nvSpPr>
          <p:cNvPr id="15" name="Slide Number"/>
          <p:cNvSpPr txBox="1">
            <a:spLocks/>
          </p:cNvSpPr>
          <p:nvPr userDrawn="1"/>
        </p:nvSpPr>
        <p:spPr>
          <a:xfrm>
            <a:off x="8739041" y="6640478"/>
            <a:ext cx="127581" cy="125612"/>
          </a:xfrm>
          <a:prstGeom prst="rect">
            <a:avLst/>
          </a:prstGeom>
        </p:spPr>
        <p:txBody>
          <a:bodyPr vert="horz" wrap="none" lIns="0" tIns="0" rIns="0" bIns="0" rtlCol="0" anchor="ctr">
            <a:spAutoFit/>
          </a:bodyPr>
          <a:lstStyle>
            <a:defPPr>
              <a:defRPr lang="en-US"/>
            </a:defPPr>
            <a:lvl1pPr>
              <a:defRPr sz="1000" baseline="0">
                <a:latin typeface="+mn-lt"/>
              </a:defRPr>
            </a:lvl1pPr>
          </a:lstStyle>
          <a:p>
            <a:pPr defTabSz="912753" fontAlgn="base">
              <a:spcBef>
                <a:spcPct val="0"/>
              </a:spcBef>
              <a:spcAft>
                <a:spcPct val="0"/>
              </a:spcAft>
            </a:pPr>
            <a:fld id="{42C328C1-A84F-4A39-A664-DBA00541A8C6}" type="slidenum">
              <a:rPr lang="en-AU" sz="800" smtClean="0">
                <a:solidFill>
                  <a:srgbClr val="808080"/>
                </a:solidFill>
              </a:rPr>
              <a:pPr defTabSz="912753" fontAlgn="base">
                <a:spcBef>
                  <a:spcPct val="0"/>
                </a:spcBef>
                <a:spcAft>
                  <a:spcPct val="0"/>
                </a:spcAft>
              </a:pPr>
              <a:t>‹#›</a:t>
            </a:fld>
            <a:endParaRPr lang="en-AU" sz="800" dirty="0">
              <a:solidFill>
                <a:srgbClr val="808080"/>
              </a:solidFill>
            </a:endParaRPr>
          </a:p>
        </p:txBody>
      </p:sp>
      <p:sp>
        <p:nvSpPr>
          <p:cNvPr id="16" name="SlideLogoText"/>
          <p:cNvSpPr>
            <a:spLocks noChangeArrowheads="1"/>
          </p:cNvSpPr>
          <p:nvPr userDrawn="1">
            <p:custDataLst>
              <p:tags r:id="rId1"/>
            </p:custDataLst>
          </p:nvPr>
        </p:nvSpPr>
        <p:spPr bwMode="auto">
          <a:xfrm>
            <a:off x="7713829" y="6640478"/>
            <a:ext cx="922512" cy="12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910529" fontAlgn="base">
              <a:spcBef>
                <a:spcPct val="0"/>
              </a:spcBef>
              <a:spcAft>
                <a:spcPct val="0"/>
              </a:spcAft>
            </a:pPr>
            <a:r>
              <a:rPr lang="en-AU" sz="800" dirty="0">
                <a:solidFill>
                  <a:srgbClr val="808080"/>
                </a:solidFill>
              </a:rPr>
              <a:t>© GARRETT BRAY</a:t>
            </a:r>
          </a:p>
        </p:txBody>
      </p:sp>
      <p:sp>
        <p:nvSpPr>
          <p:cNvPr id="5" name="doc id" hidden="1"/>
          <p:cNvSpPr>
            <a:spLocks noChangeArrowheads="1"/>
          </p:cNvSpPr>
          <p:nvPr userDrawn="1"/>
        </p:nvSpPr>
        <p:spPr bwMode="auto">
          <a:xfrm>
            <a:off x="7955305" y="51855"/>
            <a:ext cx="961930" cy="94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910529" fontAlgn="base">
              <a:spcBef>
                <a:spcPct val="0"/>
              </a:spcBef>
              <a:spcAft>
                <a:spcPct val="0"/>
              </a:spcAft>
            </a:pPr>
            <a:endParaRPr lang="en-AU" sz="600" dirty="0">
              <a:solidFill>
                <a:srgbClr val="C5C5C5"/>
              </a:solidFill>
            </a:endParaRPr>
          </a:p>
        </p:txBody>
      </p:sp>
    </p:spTree>
    <p:extLst>
      <p:ext uri="{BB962C8B-B14F-4D97-AF65-F5344CB8AC3E}">
        <p14:creationId xmlns:p14="http://schemas.microsoft.com/office/powerpoint/2010/main" val="1077738370"/>
      </p:ext>
    </p:extLst>
  </p:cSld>
  <p:clrMapOvr>
    <a:masterClrMapping/>
  </p:clrMapOvr>
  <p:extLst>
    <p:ext uri="{DCECCB84-F9BA-43D5-87BE-67443E8EF086}">
      <p15:sldGuideLst xmlns:p15="http://schemas.microsoft.com/office/powerpoint/2012/main">
        <p15:guide id="1" pos="3978">
          <p15:clr>
            <a:srgbClr val="000000"/>
          </p15:clr>
        </p15:guide>
        <p15:guide id="2" orient="horz" pos="570">
          <p15:clr>
            <a:srgbClr val="000000"/>
          </p15:clr>
        </p15:guide>
        <p15:guide id="3" orient="horz" pos="3912">
          <p15:clr>
            <a:srgbClr val="000000"/>
          </p15:clr>
        </p15:guide>
        <p15:guide id="4" pos="72">
          <p15:clr>
            <a:srgbClr val="00000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Date Placeholder 3"/>
          <p:cNvSpPr>
            <a:spLocks noGrp="1"/>
          </p:cNvSpPr>
          <p:nvPr>
            <p:ph type="dt" sz="half" idx="10"/>
          </p:nvPr>
        </p:nvSpPr>
        <p:spPr/>
        <p:txBody>
          <a:bodyPr lIns="92986" tIns="46496" rIns="92986" bIns="46496"/>
          <a:lstStyle/>
          <a:p>
            <a:pPr defTabSz="912753" fontAlgn="base">
              <a:spcBef>
                <a:spcPct val="0"/>
              </a:spcBef>
              <a:spcAft>
                <a:spcPct val="0"/>
              </a:spcAft>
            </a:pPr>
            <a:endParaRPr lang="en-GB" sz="1600" dirty="0">
              <a:solidFill>
                <a:srgbClr val="000000"/>
              </a:solidFill>
            </a:endParaRPr>
          </a:p>
        </p:txBody>
      </p:sp>
      <p:sp>
        <p:nvSpPr>
          <p:cNvPr id="5" name="Footer Placeholder 4"/>
          <p:cNvSpPr>
            <a:spLocks noGrp="1"/>
          </p:cNvSpPr>
          <p:nvPr>
            <p:ph type="ftr" sz="quarter" idx="11"/>
          </p:nvPr>
        </p:nvSpPr>
        <p:spPr/>
        <p:txBody>
          <a:bodyPr lIns="92986" tIns="46496" rIns="92986" bIns="46496"/>
          <a:lstStyle/>
          <a:p>
            <a:pPr defTabSz="912753" fontAlgn="base">
              <a:spcBef>
                <a:spcPct val="0"/>
              </a:spcBef>
              <a:spcAft>
                <a:spcPct val="0"/>
              </a:spcAft>
            </a:pPr>
            <a:endParaRPr lang="en-GB" sz="1600" dirty="0">
              <a:solidFill>
                <a:srgbClr val="000000"/>
              </a:solidFill>
            </a:endParaRPr>
          </a:p>
        </p:txBody>
      </p:sp>
      <p:sp>
        <p:nvSpPr>
          <p:cNvPr id="6" name="Slide Number Placeholder 5"/>
          <p:cNvSpPr>
            <a:spLocks noGrp="1"/>
          </p:cNvSpPr>
          <p:nvPr>
            <p:ph type="sldNum" sz="quarter" idx="12"/>
          </p:nvPr>
        </p:nvSpPr>
        <p:spPr/>
        <p:txBody>
          <a:bodyPr lIns="92986" tIns="46496" rIns="92986" bIns="46496"/>
          <a:lstStyle/>
          <a:p>
            <a:pPr defTabSz="912753" fontAlgn="base">
              <a:spcBef>
                <a:spcPct val="0"/>
              </a:spcBef>
              <a:spcAft>
                <a:spcPct val="0"/>
              </a:spcAft>
            </a:pPr>
            <a:fld id="{74A416D6-0AE0-4325-B8ED-58A868CC1E15}" type="slidenum">
              <a:rPr lang="en-GB" sz="1600" smtClean="0">
                <a:solidFill>
                  <a:srgbClr val="000000"/>
                </a:solidFill>
              </a:rPr>
              <a:pPr defTabSz="912753" fontAlgn="base">
                <a:spcBef>
                  <a:spcPct val="0"/>
                </a:spcBef>
                <a:spcAft>
                  <a:spcPct val="0"/>
                </a:spcAft>
              </a:pPr>
              <a:t>‹#›</a:t>
            </a:fld>
            <a:endParaRPr lang="en-GB" sz="1600" dirty="0">
              <a:solidFill>
                <a:srgbClr val="000000"/>
              </a:solidFill>
            </a:endParaRPr>
          </a:p>
        </p:txBody>
      </p:sp>
    </p:spTree>
    <p:extLst>
      <p:ext uri="{BB962C8B-B14F-4D97-AF65-F5344CB8AC3E}">
        <p14:creationId xmlns:p14="http://schemas.microsoft.com/office/powerpoint/2010/main" val="2615282015"/>
      </p:ext>
    </p:extLst>
  </p:cSld>
  <p:clrMapOvr>
    <a:masterClrMapping/>
  </p:clrMapOvr>
  <p:transition spd="slow">
    <p:cove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1382115915"/>
              </p:ext>
            </p:extLst>
          </p:nvPr>
        </p:nvGraphicFramePr>
        <p:xfrm>
          <a:off x="1630" y="1630"/>
          <a:ext cx="1619" cy="161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630" y="1630"/>
                        <a:ext cx="1619" cy="1619"/>
                      </a:xfrm>
                      <a:prstGeom prst="rect">
                        <a:avLst/>
                      </a:prstGeom>
                    </p:spPr>
                  </p:pic>
                </p:oleObj>
              </mc:Fallback>
            </mc:AlternateContent>
          </a:graphicData>
        </a:graphic>
      </p:graphicFrame>
      <p:sp>
        <p:nvSpPr>
          <p:cNvPr id="4" name="Working Draft Text"/>
          <p:cNvSpPr txBox="1">
            <a:spLocks noChangeArrowheads="1"/>
          </p:cNvSpPr>
          <p:nvPr/>
        </p:nvSpPr>
        <p:spPr bwMode="black">
          <a:xfrm>
            <a:off x="6114802" y="6415249"/>
            <a:ext cx="2846838" cy="12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lang="en-AU" sz="1600">
                <a:solidFill>
                  <a:schemeClr val="tx1"/>
                </a:solidFill>
                <a:latin typeface="Arial" charset="0"/>
              </a:defRPr>
            </a:lvl1pPr>
            <a:lvl2pPr marL="742950" indent="-285750" eaLnBrk="0" hangingPunct="0">
              <a:defRPr lang="en-AU" sz="1600">
                <a:solidFill>
                  <a:schemeClr val="tx1"/>
                </a:solidFill>
                <a:latin typeface="Arial" charset="0"/>
              </a:defRPr>
            </a:lvl2pPr>
            <a:lvl3pPr marL="1143000" indent="-228600" eaLnBrk="0" hangingPunct="0">
              <a:defRPr lang="en-AU" sz="1600">
                <a:solidFill>
                  <a:schemeClr val="tx1"/>
                </a:solidFill>
                <a:latin typeface="Arial" charset="0"/>
              </a:defRPr>
            </a:lvl3pPr>
            <a:lvl4pPr marL="1600200" indent="-228600" eaLnBrk="0" hangingPunct="0">
              <a:defRPr lang="en-AU" sz="1600">
                <a:solidFill>
                  <a:schemeClr val="tx1"/>
                </a:solidFill>
                <a:latin typeface="Arial" charset="0"/>
              </a:defRPr>
            </a:lvl4pPr>
            <a:lvl5pPr marL="2057400" indent="-228600" eaLnBrk="0" hangingPunct="0">
              <a:defRPr lang="en-AU" sz="1600">
                <a:solidFill>
                  <a:schemeClr val="tx1"/>
                </a:solidFill>
                <a:latin typeface="Arial" charset="0"/>
              </a:defRPr>
            </a:lvl5pPr>
            <a:lvl6pPr marL="2514600" indent="-228600" eaLnBrk="0" fontAlgn="base" hangingPunct="0">
              <a:spcBef>
                <a:spcPct val="0"/>
              </a:spcBef>
              <a:spcAft>
                <a:spcPct val="0"/>
              </a:spcAft>
              <a:defRPr lang="en-AU" sz="1600">
                <a:solidFill>
                  <a:schemeClr val="tx1"/>
                </a:solidFill>
                <a:latin typeface="Arial" charset="0"/>
              </a:defRPr>
            </a:lvl6pPr>
            <a:lvl7pPr marL="2971800" indent="-228600" eaLnBrk="0" fontAlgn="base" hangingPunct="0">
              <a:spcBef>
                <a:spcPct val="0"/>
              </a:spcBef>
              <a:spcAft>
                <a:spcPct val="0"/>
              </a:spcAft>
              <a:defRPr lang="en-AU" sz="1600">
                <a:solidFill>
                  <a:schemeClr val="tx1"/>
                </a:solidFill>
                <a:latin typeface="Arial" charset="0"/>
              </a:defRPr>
            </a:lvl7pPr>
            <a:lvl8pPr marL="3429000" indent="-228600" eaLnBrk="0" fontAlgn="base" hangingPunct="0">
              <a:spcBef>
                <a:spcPct val="0"/>
              </a:spcBef>
              <a:spcAft>
                <a:spcPct val="0"/>
              </a:spcAft>
              <a:defRPr lang="en-AU" sz="1600">
                <a:solidFill>
                  <a:schemeClr val="tx1"/>
                </a:solidFill>
                <a:latin typeface="Arial" charset="0"/>
              </a:defRPr>
            </a:lvl8pPr>
            <a:lvl9pPr marL="3886200" indent="-228600" eaLnBrk="0" fontAlgn="base" hangingPunct="0">
              <a:spcBef>
                <a:spcPct val="0"/>
              </a:spcBef>
              <a:spcAft>
                <a:spcPct val="0"/>
              </a:spcAft>
              <a:defRPr lang="en-AU" sz="1600">
                <a:solidFill>
                  <a:schemeClr val="tx1"/>
                </a:solidFill>
                <a:latin typeface="Arial" charset="0"/>
              </a:defRPr>
            </a:lvl9pPr>
          </a:lstStyle>
          <a:p>
            <a:pPr defTabSz="913529" eaLnBrk="1" fontAlgn="base" hangingPunct="1">
              <a:spcBef>
                <a:spcPct val="0"/>
              </a:spcBef>
              <a:spcAft>
                <a:spcPct val="0"/>
              </a:spcAft>
              <a:defRPr lang="en-AU"/>
            </a:pPr>
            <a:r>
              <a:rPr sz="800" b="1" dirty="0">
                <a:solidFill>
                  <a:srgbClr val="FFFFFF"/>
                </a:solidFill>
                <a:latin typeface="Arial"/>
              </a:rPr>
              <a:t>WORKING DRAFT</a:t>
            </a:r>
          </a:p>
        </p:txBody>
      </p:sp>
      <p:sp>
        <p:nvSpPr>
          <p:cNvPr id="6" name="Working Draft"/>
          <p:cNvSpPr txBox="1">
            <a:spLocks noChangeArrowheads="1"/>
          </p:cNvSpPr>
          <p:nvPr/>
        </p:nvSpPr>
        <p:spPr bwMode="black">
          <a:xfrm>
            <a:off x="6114802" y="6540867"/>
            <a:ext cx="3029197" cy="12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lang="en-AU" sz="1600">
                <a:solidFill>
                  <a:schemeClr val="tx1"/>
                </a:solidFill>
                <a:latin typeface="Arial" charset="0"/>
              </a:defRPr>
            </a:lvl1pPr>
            <a:lvl2pPr marL="742950" indent="-285750" eaLnBrk="0" hangingPunct="0">
              <a:defRPr lang="en-AU" sz="1600">
                <a:solidFill>
                  <a:schemeClr val="tx1"/>
                </a:solidFill>
                <a:latin typeface="Arial" charset="0"/>
              </a:defRPr>
            </a:lvl2pPr>
            <a:lvl3pPr marL="1143000" indent="-228600" eaLnBrk="0" hangingPunct="0">
              <a:defRPr lang="en-AU" sz="1600">
                <a:solidFill>
                  <a:schemeClr val="tx1"/>
                </a:solidFill>
                <a:latin typeface="Arial" charset="0"/>
              </a:defRPr>
            </a:lvl3pPr>
            <a:lvl4pPr marL="1600200" indent="-228600" eaLnBrk="0" hangingPunct="0">
              <a:defRPr lang="en-AU" sz="1600">
                <a:solidFill>
                  <a:schemeClr val="tx1"/>
                </a:solidFill>
                <a:latin typeface="Arial" charset="0"/>
              </a:defRPr>
            </a:lvl4pPr>
            <a:lvl5pPr marL="2057400" indent="-228600" eaLnBrk="0" hangingPunct="0">
              <a:defRPr lang="en-AU" sz="1600">
                <a:solidFill>
                  <a:schemeClr val="tx1"/>
                </a:solidFill>
                <a:latin typeface="Arial" charset="0"/>
              </a:defRPr>
            </a:lvl5pPr>
            <a:lvl6pPr marL="2514600" indent="-228600" eaLnBrk="0" fontAlgn="base" hangingPunct="0">
              <a:spcBef>
                <a:spcPct val="0"/>
              </a:spcBef>
              <a:spcAft>
                <a:spcPct val="0"/>
              </a:spcAft>
              <a:defRPr lang="en-AU" sz="1600">
                <a:solidFill>
                  <a:schemeClr val="tx1"/>
                </a:solidFill>
                <a:latin typeface="Arial" charset="0"/>
              </a:defRPr>
            </a:lvl6pPr>
            <a:lvl7pPr marL="2971800" indent="-228600" eaLnBrk="0" fontAlgn="base" hangingPunct="0">
              <a:spcBef>
                <a:spcPct val="0"/>
              </a:spcBef>
              <a:spcAft>
                <a:spcPct val="0"/>
              </a:spcAft>
              <a:defRPr lang="en-AU" sz="1600">
                <a:solidFill>
                  <a:schemeClr val="tx1"/>
                </a:solidFill>
                <a:latin typeface="Arial" charset="0"/>
              </a:defRPr>
            </a:lvl7pPr>
            <a:lvl8pPr marL="3429000" indent="-228600" eaLnBrk="0" fontAlgn="base" hangingPunct="0">
              <a:spcBef>
                <a:spcPct val="0"/>
              </a:spcBef>
              <a:spcAft>
                <a:spcPct val="0"/>
              </a:spcAft>
              <a:defRPr lang="en-AU" sz="1600">
                <a:solidFill>
                  <a:schemeClr val="tx1"/>
                </a:solidFill>
                <a:latin typeface="Arial" charset="0"/>
              </a:defRPr>
            </a:lvl8pPr>
            <a:lvl9pPr marL="3886200" indent="-228600" eaLnBrk="0" fontAlgn="base" hangingPunct="0">
              <a:spcBef>
                <a:spcPct val="0"/>
              </a:spcBef>
              <a:spcAft>
                <a:spcPct val="0"/>
              </a:spcAft>
              <a:defRPr lang="en-AU" sz="1600">
                <a:solidFill>
                  <a:schemeClr val="tx1"/>
                </a:solidFill>
                <a:latin typeface="Arial" charset="0"/>
              </a:defRPr>
            </a:lvl9pPr>
          </a:lstStyle>
          <a:p>
            <a:pPr defTabSz="913529" eaLnBrk="1" fontAlgn="base" hangingPunct="1">
              <a:spcBef>
                <a:spcPct val="0"/>
              </a:spcBef>
              <a:spcAft>
                <a:spcPct val="0"/>
              </a:spcAft>
              <a:defRPr lang="en-AU"/>
            </a:pPr>
            <a:r>
              <a:rPr sz="800" dirty="0">
                <a:solidFill>
                  <a:srgbClr val="FFFFFF"/>
                </a:solidFill>
                <a:latin typeface="Arial"/>
              </a:rPr>
              <a:t>Last Modified 17/01/2018 11:12 PM GMT Standard Time</a:t>
            </a:r>
          </a:p>
        </p:txBody>
      </p:sp>
      <p:sp>
        <p:nvSpPr>
          <p:cNvPr id="7" name="Printed"/>
          <p:cNvSpPr txBox="1">
            <a:spLocks noChangeArrowheads="1"/>
          </p:cNvSpPr>
          <p:nvPr/>
        </p:nvSpPr>
        <p:spPr bwMode="black">
          <a:xfrm>
            <a:off x="6114802" y="6666471"/>
            <a:ext cx="2846838" cy="12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lang="en-AU" sz="1600">
                <a:solidFill>
                  <a:schemeClr val="tx1"/>
                </a:solidFill>
                <a:latin typeface="Arial" charset="0"/>
              </a:defRPr>
            </a:lvl1pPr>
            <a:lvl2pPr marL="742950" indent="-285750" eaLnBrk="0" hangingPunct="0">
              <a:defRPr lang="en-AU" sz="1600">
                <a:solidFill>
                  <a:schemeClr val="tx1"/>
                </a:solidFill>
                <a:latin typeface="Arial" charset="0"/>
              </a:defRPr>
            </a:lvl2pPr>
            <a:lvl3pPr marL="1143000" indent="-228600" eaLnBrk="0" hangingPunct="0">
              <a:defRPr lang="en-AU" sz="1600">
                <a:solidFill>
                  <a:schemeClr val="tx1"/>
                </a:solidFill>
                <a:latin typeface="Arial" charset="0"/>
              </a:defRPr>
            </a:lvl3pPr>
            <a:lvl4pPr marL="1600200" indent="-228600" eaLnBrk="0" hangingPunct="0">
              <a:defRPr lang="en-AU" sz="1600">
                <a:solidFill>
                  <a:schemeClr val="tx1"/>
                </a:solidFill>
                <a:latin typeface="Arial" charset="0"/>
              </a:defRPr>
            </a:lvl4pPr>
            <a:lvl5pPr marL="2057400" indent="-228600" eaLnBrk="0" hangingPunct="0">
              <a:defRPr lang="en-AU" sz="1600">
                <a:solidFill>
                  <a:schemeClr val="tx1"/>
                </a:solidFill>
                <a:latin typeface="Arial" charset="0"/>
              </a:defRPr>
            </a:lvl5pPr>
            <a:lvl6pPr marL="2514600" indent="-228600" eaLnBrk="0" fontAlgn="base" hangingPunct="0">
              <a:spcBef>
                <a:spcPct val="0"/>
              </a:spcBef>
              <a:spcAft>
                <a:spcPct val="0"/>
              </a:spcAft>
              <a:defRPr lang="en-AU" sz="1600">
                <a:solidFill>
                  <a:schemeClr val="tx1"/>
                </a:solidFill>
                <a:latin typeface="Arial" charset="0"/>
              </a:defRPr>
            </a:lvl6pPr>
            <a:lvl7pPr marL="2971800" indent="-228600" eaLnBrk="0" fontAlgn="base" hangingPunct="0">
              <a:spcBef>
                <a:spcPct val="0"/>
              </a:spcBef>
              <a:spcAft>
                <a:spcPct val="0"/>
              </a:spcAft>
              <a:defRPr lang="en-AU" sz="1600">
                <a:solidFill>
                  <a:schemeClr val="tx1"/>
                </a:solidFill>
                <a:latin typeface="Arial" charset="0"/>
              </a:defRPr>
            </a:lvl7pPr>
            <a:lvl8pPr marL="3429000" indent="-228600" eaLnBrk="0" fontAlgn="base" hangingPunct="0">
              <a:spcBef>
                <a:spcPct val="0"/>
              </a:spcBef>
              <a:spcAft>
                <a:spcPct val="0"/>
              </a:spcAft>
              <a:defRPr lang="en-AU" sz="1600">
                <a:solidFill>
                  <a:schemeClr val="tx1"/>
                </a:solidFill>
                <a:latin typeface="Arial" charset="0"/>
              </a:defRPr>
            </a:lvl8pPr>
            <a:lvl9pPr marL="3886200" indent="-228600" eaLnBrk="0" fontAlgn="base" hangingPunct="0">
              <a:spcBef>
                <a:spcPct val="0"/>
              </a:spcBef>
              <a:spcAft>
                <a:spcPct val="0"/>
              </a:spcAft>
              <a:defRPr lang="en-AU" sz="1600">
                <a:solidFill>
                  <a:schemeClr val="tx1"/>
                </a:solidFill>
                <a:latin typeface="Arial" charset="0"/>
              </a:defRPr>
            </a:lvl9pPr>
          </a:lstStyle>
          <a:p>
            <a:pPr defTabSz="913529" eaLnBrk="1" fontAlgn="base" hangingPunct="1">
              <a:spcBef>
                <a:spcPct val="0"/>
              </a:spcBef>
              <a:spcAft>
                <a:spcPct val="0"/>
              </a:spcAft>
              <a:defRPr lang="en-AU"/>
            </a:pPr>
            <a:r>
              <a:rPr sz="800" dirty="0">
                <a:solidFill>
                  <a:srgbClr val="FFFFFF"/>
                </a:solidFill>
                <a:latin typeface="Arial"/>
              </a:rPr>
              <a:t>Printed 17/01/2018 2:50 PM GMT Standard Time</a:t>
            </a:r>
          </a:p>
        </p:txBody>
      </p:sp>
      <p:sp>
        <p:nvSpPr>
          <p:cNvPr id="13314" name="Title"/>
          <p:cNvSpPr>
            <a:spLocks noGrp="1" noChangeArrowheads="1"/>
          </p:cNvSpPr>
          <p:nvPr>
            <p:ph type="ctrTitle"/>
          </p:nvPr>
        </p:nvSpPr>
        <p:spPr>
          <a:xfrm>
            <a:off x="2314485" y="1463564"/>
            <a:ext cx="6358614" cy="507831"/>
          </a:xfrm>
          <a:prstGeom prst="rect">
            <a:avLst/>
          </a:prstGeom>
        </p:spPr>
        <p:txBody>
          <a:bodyPr>
            <a:spAutoFit/>
          </a:bodyPr>
          <a:lstStyle>
            <a:lvl1pPr>
              <a:defRPr lang="en-AU" sz="3300" b="0" baseline="0">
                <a:solidFill>
                  <a:schemeClr val="accent2"/>
                </a:solidFill>
                <a:latin typeface="+mj-lt"/>
                <a:ea typeface="+mj-ea"/>
              </a:defRPr>
            </a:lvl1pPr>
          </a:lstStyle>
          <a:p>
            <a:pPr lvl="0" latinLnBrk="0"/>
            <a:r>
              <a:rPr lang="en-AU" noProof="0" dirty="0"/>
              <a:t>Click to edit Master title style</a:t>
            </a:r>
          </a:p>
        </p:txBody>
      </p:sp>
      <p:sp>
        <p:nvSpPr>
          <p:cNvPr id="13315" name="Subtitle"/>
          <p:cNvSpPr>
            <a:spLocks noGrp="1" noChangeArrowheads="1"/>
          </p:cNvSpPr>
          <p:nvPr>
            <p:ph type="subTitle" idx="1"/>
          </p:nvPr>
        </p:nvSpPr>
        <p:spPr>
          <a:xfrm>
            <a:off x="2314485" y="3182433"/>
            <a:ext cx="6358614" cy="219820"/>
          </a:xfrm>
          <a:prstGeom prst="rect">
            <a:avLst/>
          </a:prstGeom>
        </p:spPr>
        <p:txBody>
          <a:bodyPr wrap="square">
            <a:spAutoFit/>
          </a:bodyPr>
          <a:lstStyle>
            <a:lvl1pPr>
              <a:defRPr lang="en-AU" sz="1400" cap="all" baseline="0">
                <a:solidFill>
                  <a:schemeClr val="accent6"/>
                </a:solidFill>
                <a:latin typeface="+mn-lt"/>
                <a:ea typeface="+mn-ea"/>
              </a:defRPr>
            </a:lvl1pPr>
          </a:lstStyle>
          <a:p>
            <a:pPr lvl="0" latinLnBrk="0"/>
            <a:r>
              <a:rPr lang="en-AU" noProof="0" dirty="0"/>
              <a:t>Click to edit Master subtitle style</a:t>
            </a:r>
          </a:p>
        </p:txBody>
      </p:sp>
      <p:sp>
        <p:nvSpPr>
          <p:cNvPr id="5" name="doc id" hidden="1"/>
          <p:cNvSpPr txBox="1">
            <a:spLocks noChangeArrowheads="1"/>
          </p:cNvSpPr>
          <p:nvPr/>
        </p:nvSpPr>
        <p:spPr bwMode="white">
          <a:xfrm>
            <a:off x="8615942" y="37255"/>
            <a:ext cx="301290"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lang="en-AU" sz="1600">
                <a:solidFill>
                  <a:schemeClr val="tx1"/>
                </a:solidFill>
                <a:latin typeface="Arial" charset="0"/>
              </a:defRPr>
            </a:lvl1pPr>
            <a:lvl2pPr marL="742950" indent="-285750" eaLnBrk="0" hangingPunct="0">
              <a:defRPr lang="en-AU" sz="1600">
                <a:solidFill>
                  <a:schemeClr val="tx1"/>
                </a:solidFill>
                <a:latin typeface="Arial" charset="0"/>
              </a:defRPr>
            </a:lvl2pPr>
            <a:lvl3pPr marL="1143000" indent="-228600" eaLnBrk="0" hangingPunct="0">
              <a:defRPr lang="en-AU" sz="1600">
                <a:solidFill>
                  <a:schemeClr val="tx1"/>
                </a:solidFill>
                <a:latin typeface="Arial" charset="0"/>
              </a:defRPr>
            </a:lvl3pPr>
            <a:lvl4pPr marL="1600200" indent="-228600" eaLnBrk="0" hangingPunct="0">
              <a:defRPr lang="en-AU" sz="1600">
                <a:solidFill>
                  <a:schemeClr val="tx1"/>
                </a:solidFill>
                <a:latin typeface="Arial" charset="0"/>
              </a:defRPr>
            </a:lvl4pPr>
            <a:lvl5pPr marL="2057400" indent="-228600" eaLnBrk="0" hangingPunct="0">
              <a:defRPr lang="en-AU" sz="1600">
                <a:solidFill>
                  <a:schemeClr val="tx1"/>
                </a:solidFill>
                <a:latin typeface="Arial" charset="0"/>
              </a:defRPr>
            </a:lvl5pPr>
            <a:lvl6pPr marL="2514600" indent="-228600" eaLnBrk="0" fontAlgn="base" hangingPunct="0">
              <a:spcBef>
                <a:spcPct val="0"/>
              </a:spcBef>
              <a:spcAft>
                <a:spcPct val="0"/>
              </a:spcAft>
              <a:defRPr lang="en-AU" sz="1600">
                <a:solidFill>
                  <a:schemeClr val="tx1"/>
                </a:solidFill>
                <a:latin typeface="Arial" charset="0"/>
              </a:defRPr>
            </a:lvl6pPr>
            <a:lvl7pPr marL="2971800" indent="-228600" eaLnBrk="0" fontAlgn="base" hangingPunct="0">
              <a:spcBef>
                <a:spcPct val="0"/>
              </a:spcBef>
              <a:spcAft>
                <a:spcPct val="0"/>
              </a:spcAft>
              <a:defRPr lang="en-AU" sz="1600">
                <a:solidFill>
                  <a:schemeClr val="tx1"/>
                </a:solidFill>
                <a:latin typeface="Arial" charset="0"/>
              </a:defRPr>
            </a:lvl7pPr>
            <a:lvl8pPr marL="3429000" indent="-228600" eaLnBrk="0" fontAlgn="base" hangingPunct="0">
              <a:spcBef>
                <a:spcPct val="0"/>
              </a:spcBef>
              <a:spcAft>
                <a:spcPct val="0"/>
              </a:spcAft>
              <a:defRPr lang="en-AU" sz="1600">
                <a:solidFill>
                  <a:schemeClr val="tx1"/>
                </a:solidFill>
                <a:latin typeface="Arial" charset="0"/>
              </a:defRPr>
            </a:lvl8pPr>
            <a:lvl9pPr marL="3886200" indent="-228600" eaLnBrk="0" fontAlgn="base" hangingPunct="0">
              <a:spcBef>
                <a:spcPct val="0"/>
              </a:spcBef>
              <a:spcAft>
                <a:spcPct val="0"/>
              </a:spcAft>
              <a:defRPr lang="en-AU" sz="1600">
                <a:solidFill>
                  <a:schemeClr val="tx1"/>
                </a:solidFill>
                <a:latin typeface="Arial" charset="0"/>
              </a:defRPr>
            </a:lvl9pPr>
          </a:lstStyle>
          <a:p>
            <a:pPr algn="r" defTabSz="913529" eaLnBrk="1" fontAlgn="base" hangingPunct="1">
              <a:spcBef>
                <a:spcPct val="0"/>
              </a:spcBef>
              <a:spcAft>
                <a:spcPct val="0"/>
              </a:spcAft>
              <a:defRPr lang="en-AU"/>
            </a:pPr>
            <a:endParaRPr sz="800" dirty="0">
              <a:solidFill>
                <a:srgbClr val="FFFFFF"/>
              </a:solidFill>
              <a:latin typeface="Arial"/>
            </a:endParaRPr>
          </a:p>
        </p:txBody>
      </p:sp>
      <p:grpSp>
        <p:nvGrpSpPr>
          <p:cNvPr id="9" name="Group 8"/>
          <p:cNvGrpSpPr/>
          <p:nvPr/>
        </p:nvGrpSpPr>
        <p:grpSpPr>
          <a:xfrm>
            <a:off x="2314485" y="3654979"/>
            <a:ext cx="6358614" cy="3137104"/>
            <a:chOff x="2268266" y="3582218"/>
            <a:chExt cx="6231663" cy="3074652"/>
          </a:xfrm>
        </p:grpSpPr>
        <p:sp>
          <p:nvSpPr>
            <p:cNvPr id="57" name="Document type" hidden="1"/>
            <p:cNvSpPr txBox="1">
              <a:spLocks noChangeArrowheads="1"/>
            </p:cNvSpPr>
            <p:nvPr userDrawn="1"/>
          </p:nvSpPr>
          <p:spPr bwMode="gray">
            <a:xfrm>
              <a:off x="2268266" y="3582218"/>
              <a:ext cx="623166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lang="en-AU" sz="1600">
                  <a:solidFill>
                    <a:schemeClr val="tx1"/>
                  </a:solidFill>
                  <a:latin typeface="Arial" charset="0"/>
                </a:defRPr>
              </a:lvl1pPr>
              <a:lvl2pPr marL="742950" indent="-285750" eaLnBrk="0" hangingPunct="0">
                <a:defRPr lang="en-AU" sz="1600">
                  <a:solidFill>
                    <a:schemeClr val="tx1"/>
                  </a:solidFill>
                  <a:latin typeface="Arial" charset="0"/>
                </a:defRPr>
              </a:lvl2pPr>
              <a:lvl3pPr marL="1143000" indent="-228600" eaLnBrk="0" hangingPunct="0">
                <a:defRPr lang="en-AU" sz="1600">
                  <a:solidFill>
                    <a:schemeClr val="tx1"/>
                  </a:solidFill>
                  <a:latin typeface="Arial" charset="0"/>
                </a:defRPr>
              </a:lvl3pPr>
              <a:lvl4pPr marL="1600200" indent="-228600" eaLnBrk="0" hangingPunct="0">
                <a:defRPr lang="en-AU" sz="1600">
                  <a:solidFill>
                    <a:schemeClr val="tx1"/>
                  </a:solidFill>
                  <a:latin typeface="Arial" charset="0"/>
                </a:defRPr>
              </a:lvl4pPr>
              <a:lvl5pPr marL="2057400" indent="-228600" eaLnBrk="0" hangingPunct="0">
                <a:defRPr lang="en-AU" sz="1600">
                  <a:solidFill>
                    <a:schemeClr val="tx1"/>
                  </a:solidFill>
                  <a:latin typeface="Arial" charset="0"/>
                </a:defRPr>
              </a:lvl5pPr>
              <a:lvl6pPr marL="2514600" indent="-228600" eaLnBrk="0" fontAlgn="base" hangingPunct="0">
                <a:spcBef>
                  <a:spcPct val="0"/>
                </a:spcBef>
                <a:spcAft>
                  <a:spcPct val="0"/>
                </a:spcAft>
                <a:defRPr lang="en-AU" sz="1600">
                  <a:solidFill>
                    <a:schemeClr val="tx1"/>
                  </a:solidFill>
                  <a:latin typeface="Arial" charset="0"/>
                </a:defRPr>
              </a:lvl6pPr>
              <a:lvl7pPr marL="2971800" indent="-228600" eaLnBrk="0" fontAlgn="base" hangingPunct="0">
                <a:spcBef>
                  <a:spcPct val="0"/>
                </a:spcBef>
                <a:spcAft>
                  <a:spcPct val="0"/>
                </a:spcAft>
                <a:defRPr lang="en-AU" sz="1600">
                  <a:solidFill>
                    <a:schemeClr val="tx1"/>
                  </a:solidFill>
                  <a:latin typeface="Arial" charset="0"/>
                </a:defRPr>
              </a:lvl7pPr>
              <a:lvl8pPr marL="3429000" indent="-228600" eaLnBrk="0" fontAlgn="base" hangingPunct="0">
                <a:spcBef>
                  <a:spcPct val="0"/>
                </a:spcBef>
                <a:spcAft>
                  <a:spcPct val="0"/>
                </a:spcAft>
                <a:defRPr lang="en-AU" sz="1600">
                  <a:solidFill>
                    <a:schemeClr val="tx1"/>
                  </a:solidFill>
                  <a:latin typeface="Arial" charset="0"/>
                </a:defRPr>
              </a:lvl8pPr>
              <a:lvl9pPr marL="3886200" indent="-228600" eaLnBrk="0" fontAlgn="base" hangingPunct="0">
                <a:spcBef>
                  <a:spcPct val="0"/>
                </a:spcBef>
                <a:spcAft>
                  <a:spcPct val="0"/>
                </a:spcAft>
                <a:defRPr lang="en-AU" sz="1600">
                  <a:solidFill>
                    <a:schemeClr val="tx1"/>
                  </a:solidFill>
                  <a:latin typeface="Arial" charset="0"/>
                </a:defRPr>
              </a:lvl9pPr>
            </a:lstStyle>
            <a:p>
              <a:pPr defTabSz="913529" eaLnBrk="1" fontAlgn="base" hangingPunct="1">
                <a:spcBef>
                  <a:spcPct val="0"/>
                </a:spcBef>
                <a:spcAft>
                  <a:spcPct val="0"/>
                </a:spcAft>
                <a:defRPr lang="en-AU"/>
              </a:pPr>
              <a:r>
                <a:rPr sz="1400" dirty="0">
                  <a:solidFill>
                    <a:srgbClr val="808080"/>
                  </a:solidFill>
                  <a:latin typeface="Arial"/>
                </a:rPr>
                <a:t>Document type | Date</a:t>
              </a:r>
            </a:p>
          </p:txBody>
        </p:sp>
        <p:sp>
          <p:nvSpPr>
            <p:cNvPr id="26" name="Disclaimer-English (Australia)" hidden="1"/>
            <p:cNvSpPr>
              <a:spLocks noChangeArrowheads="1"/>
            </p:cNvSpPr>
            <p:nvPr userDrawn="1"/>
          </p:nvSpPr>
          <p:spPr bwMode="black">
            <a:xfrm>
              <a:off x="2268266" y="6287538"/>
              <a:ext cx="354445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defTabSz="820419" eaLnBrk="0" fontAlgn="base" hangingPunct="0">
                <a:spcBef>
                  <a:spcPct val="0"/>
                </a:spcBef>
                <a:spcAft>
                  <a:spcPct val="0"/>
                </a:spcAft>
              </a:pPr>
              <a:r>
                <a:rPr lang="en-AU" sz="800" dirty="0">
                  <a:solidFill>
                    <a:srgbClr val="FFFFFF"/>
                  </a:solidFill>
                </a:rPr>
                <a:t>CONFIDENTIAL AND PROPRIETARY</a:t>
              </a:r>
            </a:p>
            <a:p>
              <a:pPr defTabSz="820419" eaLnBrk="0" fontAlgn="base" hangingPunct="0">
                <a:spcBef>
                  <a:spcPct val="0"/>
                </a:spcBef>
                <a:spcAft>
                  <a:spcPct val="0"/>
                </a:spcAft>
              </a:pPr>
              <a:r>
                <a:rPr lang="en-AU" sz="800" dirty="0">
                  <a:solidFill>
                    <a:srgbClr val="FFFFFF"/>
                  </a:solidFill>
                </a:rPr>
                <a:t>Any use of this material without specific permission of McKinsey &amp; Company is strictly prohibited</a:t>
              </a:r>
            </a:p>
          </p:txBody>
        </p:sp>
      </p:grpSp>
    </p:spTree>
    <p:extLst>
      <p:ext uri="{BB962C8B-B14F-4D97-AF65-F5344CB8AC3E}">
        <p14:creationId xmlns:p14="http://schemas.microsoft.com/office/powerpoint/2010/main" val="21454559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417984302"/>
              </p:ext>
            </p:extLst>
          </p:nvPr>
        </p:nvGraphicFramePr>
        <p:xfrm>
          <a:off x="1630" y="1630"/>
          <a:ext cx="1619" cy="1619"/>
        </p:xfrm>
        <a:graphic>
          <a:graphicData uri="http://schemas.openxmlformats.org/presentationml/2006/ole">
            <mc:AlternateContent xmlns:mc="http://schemas.openxmlformats.org/markup-compatibility/2006">
              <mc:Choice xmlns:v="urn:schemas-microsoft-com:vml" Requires="v">
                <p:oleObj name="think-cell Slide" r:id="rId3" imgW="530" imgH="528" progId="TCLayout.ActiveDocument.1">
                  <p:embed/>
                </p:oleObj>
              </mc:Choice>
              <mc:Fallback>
                <p:oleObj name="think-cell Slide" r:id="rId3" imgW="530" imgH="528" progId="TCLayout.ActiveDocument.1">
                  <p:embed/>
                  <p:pic>
                    <p:nvPicPr>
                      <p:cNvPr id="3" name="Object 2" hidden="1"/>
                      <p:cNvPicPr/>
                      <p:nvPr/>
                    </p:nvPicPr>
                    <p:blipFill>
                      <a:blip r:embed="rId4"/>
                      <a:stretch>
                        <a:fillRect/>
                      </a:stretch>
                    </p:blipFill>
                    <p:spPr>
                      <a:xfrm>
                        <a:off x="1630" y="1630"/>
                        <a:ext cx="1619" cy="1619"/>
                      </a:xfrm>
                      <a:prstGeom prst="rect">
                        <a:avLst/>
                      </a:prstGeom>
                    </p:spPr>
                  </p:pic>
                </p:oleObj>
              </mc:Fallback>
            </mc:AlternateContent>
          </a:graphicData>
        </a:graphic>
      </p:graphicFrame>
      <p:sp>
        <p:nvSpPr>
          <p:cNvPr id="2" name="2. Slide Title"/>
          <p:cNvSpPr>
            <a:spLocks noGrp="1"/>
          </p:cNvSpPr>
          <p:nvPr>
            <p:ph type="title"/>
          </p:nvPr>
        </p:nvSpPr>
        <p:spPr bwMode="auto"/>
        <p:txBody>
          <a:bodyPr/>
          <a:lstStyle/>
          <a:p>
            <a:r>
              <a:rPr lang="en-AU" dirty="0"/>
              <a:t>Click to edit Master title style</a:t>
            </a:r>
          </a:p>
        </p:txBody>
      </p:sp>
      <p:sp>
        <p:nvSpPr>
          <p:cNvPr id="8" name="Slide Number"/>
          <p:cNvSpPr txBox="1">
            <a:spLocks/>
          </p:cNvSpPr>
          <p:nvPr/>
        </p:nvSpPr>
        <p:spPr bwMode="auto">
          <a:xfrm>
            <a:off x="8739041" y="6640476"/>
            <a:ext cx="127581" cy="125612"/>
          </a:xfrm>
          <a:prstGeom prst="rect">
            <a:avLst/>
          </a:prstGeom>
        </p:spPr>
        <p:txBody>
          <a:bodyPr vert="horz" wrap="none" lIns="0" tIns="0" rIns="0" bIns="0" rtlCol="0" anchor="ctr">
            <a:spAutoFit/>
          </a:bodyPr>
          <a:lstStyle>
            <a:defPPr>
              <a:defRPr lang="en-AU"/>
            </a:defPPr>
            <a:lvl1pPr>
              <a:defRPr lang="en-AU" sz="1000" baseline="0">
                <a:latin typeface="+mn-lt"/>
              </a:defRPr>
            </a:lvl1pPr>
          </a:lstStyle>
          <a:p>
            <a:pPr defTabSz="913529" fontAlgn="base">
              <a:spcBef>
                <a:spcPct val="0"/>
              </a:spcBef>
              <a:spcAft>
                <a:spcPct val="0"/>
              </a:spcAft>
            </a:pPr>
            <a:fld id="{42C328C1-A84F-4A39-A664-DBA00541A8C6}" type="slidenum">
              <a:rPr sz="800" smtClean="0">
                <a:solidFill>
                  <a:srgbClr val="808080"/>
                </a:solidFill>
              </a:rPr>
              <a:pPr defTabSz="913529" fontAlgn="base">
                <a:spcBef>
                  <a:spcPct val="0"/>
                </a:spcBef>
                <a:spcAft>
                  <a:spcPct val="0"/>
                </a:spcAft>
              </a:pPr>
              <a:t>‹#›</a:t>
            </a:fld>
            <a:endParaRPr sz="800" dirty="0">
              <a:solidFill>
                <a:srgbClr val="808080"/>
              </a:solidFill>
            </a:endParaRPr>
          </a:p>
        </p:txBody>
      </p:sp>
      <p:sp>
        <p:nvSpPr>
          <p:cNvPr id="5" name="doc id" hidden="1"/>
          <p:cNvSpPr>
            <a:spLocks noChangeArrowheads="1"/>
          </p:cNvSpPr>
          <p:nvPr/>
        </p:nvSpPr>
        <p:spPr bwMode="auto">
          <a:xfrm>
            <a:off x="8246616" y="51833"/>
            <a:ext cx="670614"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2653" fontAlgn="base">
              <a:spcBef>
                <a:spcPct val="0"/>
              </a:spcBef>
              <a:spcAft>
                <a:spcPct val="0"/>
              </a:spcAft>
            </a:pPr>
            <a:endParaRPr lang="en-AU" sz="800" dirty="0">
              <a:solidFill>
                <a:srgbClr val="808080"/>
              </a:solidFill>
            </a:endParaRPr>
          </a:p>
        </p:txBody>
      </p:sp>
    </p:spTree>
    <p:extLst>
      <p:ext uri="{BB962C8B-B14F-4D97-AF65-F5344CB8AC3E}">
        <p14:creationId xmlns:p14="http://schemas.microsoft.com/office/powerpoint/2010/main" val="3025627800"/>
      </p:ext>
    </p:extLst>
  </p:cSld>
  <p:clrMapOvr>
    <a:masterClrMapping/>
  </p:clrMapOvr>
  <p:extLst>
    <p:ext uri="{DCECCB84-F9BA-43D5-87BE-67443E8EF086}">
      <p15:sldGuideLst xmlns:p15="http://schemas.microsoft.com/office/powerpoint/2012/main">
        <p15:guide id="1" pos="5505">
          <p15:clr>
            <a:srgbClr val="F26B43"/>
          </p15:clr>
        </p15:guide>
        <p15:guide id="2" pos="74">
          <p15:clr>
            <a:srgbClr val="F26B43"/>
          </p15:clr>
        </p15:guide>
        <p15:guide id="3" orient="horz" pos="571">
          <p15:clr>
            <a:srgbClr val="F26B43"/>
          </p15:clr>
        </p15:guide>
        <p15:guide id="4" orient="horz" pos="3911">
          <p15:clr>
            <a:srgbClr val="F26B43"/>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Title Onl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AU">
                <a:solidFill>
                  <a:schemeClr val="bg1"/>
                </a:solidFill>
              </a:defRPr>
            </a:lvl1pPr>
          </a:lstStyle>
          <a:p>
            <a:r>
              <a:rPr lang="en-AU" dirty="0"/>
              <a:t>Click to edit Master title style</a:t>
            </a:r>
          </a:p>
        </p:txBody>
      </p:sp>
      <p:sp>
        <p:nvSpPr>
          <p:cNvPr id="15" name="Slide Number"/>
          <p:cNvSpPr txBox="1">
            <a:spLocks/>
          </p:cNvSpPr>
          <p:nvPr/>
        </p:nvSpPr>
        <p:spPr>
          <a:xfrm>
            <a:off x="8739041" y="6640476"/>
            <a:ext cx="127581" cy="125612"/>
          </a:xfrm>
          <a:prstGeom prst="rect">
            <a:avLst/>
          </a:prstGeom>
        </p:spPr>
        <p:txBody>
          <a:bodyPr vert="horz" wrap="none" lIns="0" tIns="0" rIns="0" bIns="0" rtlCol="0" anchor="ctr">
            <a:spAutoFit/>
          </a:bodyPr>
          <a:lstStyle>
            <a:defPPr>
              <a:defRPr lang="en-AU"/>
            </a:defPPr>
            <a:lvl1pPr>
              <a:defRPr lang="en-AU" sz="1000" baseline="0">
                <a:latin typeface="+mn-lt"/>
              </a:defRPr>
            </a:lvl1pPr>
          </a:lstStyle>
          <a:p>
            <a:pPr defTabSz="913529" fontAlgn="base">
              <a:spcBef>
                <a:spcPct val="0"/>
              </a:spcBef>
              <a:spcAft>
                <a:spcPct val="0"/>
              </a:spcAft>
            </a:pPr>
            <a:fld id="{42C328C1-A84F-4A39-A664-DBA00541A8C6}" type="slidenum">
              <a:rPr sz="800" smtClean="0">
                <a:solidFill>
                  <a:srgbClr val="FFFFFF"/>
                </a:solidFill>
              </a:rPr>
              <a:pPr defTabSz="913529" fontAlgn="base">
                <a:spcBef>
                  <a:spcPct val="0"/>
                </a:spcBef>
                <a:spcAft>
                  <a:spcPct val="0"/>
                </a:spcAft>
              </a:pPr>
              <a:t>‹#›</a:t>
            </a:fld>
            <a:endParaRPr sz="800" dirty="0">
              <a:solidFill>
                <a:srgbClr val="FFFFFF"/>
              </a:solidFill>
            </a:endParaRPr>
          </a:p>
        </p:txBody>
      </p:sp>
      <p:sp>
        <p:nvSpPr>
          <p:cNvPr id="5" name="doc id" hidden="1"/>
          <p:cNvSpPr>
            <a:spLocks noChangeArrowheads="1"/>
          </p:cNvSpPr>
          <p:nvPr/>
        </p:nvSpPr>
        <p:spPr bwMode="auto">
          <a:xfrm>
            <a:off x="8246616" y="51833"/>
            <a:ext cx="670614"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2653" fontAlgn="base">
              <a:spcBef>
                <a:spcPct val="0"/>
              </a:spcBef>
              <a:spcAft>
                <a:spcPct val="0"/>
              </a:spcAft>
            </a:pPr>
            <a:endParaRPr lang="en-AU" sz="800" dirty="0">
              <a:solidFill>
                <a:srgbClr val="808080"/>
              </a:solidFill>
            </a:endParaRPr>
          </a:p>
        </p:txBody>
      </p:sp>
    </p:spTree>
    <p:extLst>
      <p:ext uri="{BB962C8B-B14F-4D97-AF65-F5344CB8AC3E}">
        <p14:creationId xmlns:p14="http://schemas.microsoft.com/office/powerpoint/2010/main" val="400781661"/>
      </p:ext>
    </p:extLst>
  </p:cSld>
  <p:clrMapOvr>
    <a:masterClrMapping/>
  </p:clrMapOvr>
  <p:extLst>
    <p:ext uri="{DCECCB84-F9BA-43D5-87BE-67443E8EF086}">
      <p15:sldGuideLst xmlns:p15="http://schemas.microsoft.com/office/powerpoint/2012/main">
        <p15:guide id="1" pos="3978">
          <p15:clr>
            <a:srgbClr val="000000"/>
          </p15:clr>
        </p15:guide>
        <p15:guide id="2" orient="horz" pos="570">
          <p15:clr>
            <a:srgbClr val="000000"/>
          </p15:clr>
        </p15:guide>
        <p15:guide id="3" orient="horz" pos="3912">
          <p15:clr>
            <a:srgbClr val="000000"/>
          </p15:clr>
        </p15:guide>
        <p15:guide id="4" pos="72">
          <p15:clr>
            <a:srgbClr val="00000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630" y="1630"/>
          <a:ext cx="1619" cy="161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630" y="1630"/>
                        <a:ext cx="1619" cy="1619"/>
                      </a:xfrm>
                      <a:prstGeom prst="rect">
                        <a:avLst/>
                      </a:prstGeom>
                    </p:spPr>
                  </p:pic>
                </p:oleObj>
              </mc:Fallback>
            </mc:AlternateContent>
          </a:graphicData>
        </a:graphic>
      </p:graphicFrame>
      <p:sp>
        <p:nvSpPr>
          <p:cNvPr id="5" name="doc id" hidden="1"/>
          <p:cNvSpPr txBox="1">
            <a:spLocks noChangeArrowheads="1"/>
          </p:cNvSpPr>
          <p:nvPr userDrawn="1"/>
        </p:nvSpPr>
        <p:spPr bwMode="auto">
          <a:xfrm>
            <a:off x="8613324" y="37265"/>
            <a:ext cx="303899" cy="110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defTabSz="913529" eaLnBrk="1" fontAlgn="base" hangingPunct="1">
              <a:spcBef>
                <a:spcPct val="0"/>
              </a:spcBef>
              <a:spcAft>
                <a:spcPct val="0"/>
              </a:spcAft>
              <a:defRPr/>
            </a:pPr>
            <a:endParaRPr lang="en-AU" sz="800" dirty="0">
              <a:solidFill>
                <a:srgbClr val="C5C5C5"/>
              </a:solidFill>
              <a:latin typeface="Arial"/>
            </a:endParaRPr>
          </a:p>
        </p:txBody>
      </p:sp>
      <p:sp>
        <p:nvSpPr>
          <p:cNvPr id="13314" name="Title"/>
          <p:cNvSpPr>
            <a:spLocks noGrp="1" noChangeArrowheads="1"/>
          </p:cNvSpPr>
          <p:nvPr userDrawn="1">
            <p:ph type="ctrTitle"/>
          </p:nvPr>
        </p:nvSpPr>
        <p:spPr>
          <a:xfrm>
            <a:off x="2314485" y="1463564"/>
            <a:ext cx="6358614" cy="507831"/>
          </a:xfrm>
          <a:prstGeom prst="rect">
            <a:avLst/>
          </a:prstGeom>
        </p:spPr>
        <p:txBody>
          <a:bodyPr/>
          <a:lstStyle>
            <a:lvl1pPr>
              <a:defRPr sz="3300" b="0" baseline="0">
                <a:solidFill>
                  <a:schemeClr val="accent2"/>
                </a:solidFill>
                <a:latin typeface="+mj-lt"/>
                <a:ea typeface="+mj-ea"/>
              </a:defRPr>
            </a:lvl1pPr>
          </a:lstStyle>
          <a:p>
            <a:pPr lvl="0" latinLnBrk="0"/>
            <a:r>
              <a:rPr lang="en-AU" noProof="0" dirty="0"/>
              <a:t>Click to edit Master title style</a:t>
            </a:r>
          </a:p>
        </p:txBody>
      </p:sp>
      <p:sp>
        <p:nvSpPr>
          <p:cNvPr id="13315" name="Subtitle"/>
          <p:cNvSpPr>
            <a:spLocks noGrp="1" noChangeArrowheads="1"/>
          </p:cNvSpPr>
          <p:nvPr userDrawn="1">
            <p:ph type="subTitle" idx="1"/>
          </p:nvPr>
        </p:nvSpPr>
        <p:spPr bwMode="gray">
          <a:xfrm>
            <a:off x="2314485" y="3182433"/>
            <a:ext cx="6358614" cy="219820"/>
          </a:xfrm>
          <a:prstGeom prst="rect">
            <a:avLst/>
          </a:prstGeom>
        </p:spPr>
        <p:txBody>
          <a:bodyPr wrap="square">
            <a:spAutoFit/>
          </a:bodyPr>
          <a:lstStyle>
            <a:lvl1pPr>
              <a:defRPr sz="1400" cap="all" baseline="0">
                <a:solidFill>
                  <a:schemeClr val="accent6"/>
                </a:solidFill>
                <a:latin typeface="+mn-lt"/>
                <a:ea typeface="+mn-ea"/>
              </a:defRPr>
            </a:lvl1pPr>
          </a:lstStyle>
          <a:p>
            <a:pPr lvl="0" latinLnBrk="0"/>
            <a:r>
              <a:rPr lang="en-AU" noProof="0" dirty="0"/>
              <a:t>Click to edit Master subtitle style</a:t>
            </a:r>
          </a:p>
        </p:txBody>
      </p:sp>
      <p:sp>
        <p:nvSpPr>
          <p:cNvPr id="67" name="Document type" hidden="1"/>
          <p:cNvSpPr txBox="1">
            <a:spLocks noChangeArrowheads="1"/>
          </p:cNvSpPr>
          <p:nvPr userDrawn="1"/>
        </p:nvSpPr>
        <p:spPr bwMode="gray">
          <a:xfrm>
            <a:off x="2314484" y="3654523"/>
            <a:ext cx="6358614" cy="220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3529" eaLnBrk="1" fontAlgn="base" hangingPunct="1">
              <a:spcBef>
                <a:spcPct val="0"/>
              </a:spcBef>
              <a:spcAft>
                <a:spcPct val="0"/>
              </a:spcAft>
              <a:defRPr/>
            </a:pPr>
            <a:r>
              <a:rPr lang="en-AU" sz="1400" dirty="0">
                <a:solidFill>
                  <a:srgbClr val="808080"/>
                </a:solidFill>
                <a:latin typeface="Arial"/>
              </a:rPr>
              <a:t>Document type | Date</a:t>
            </a:r>
          </a:p>
        </p:txBody>
      </p:sp>
      <p:sp>
        <p:nvSpPr>
          <p:cNvPr id="27" name="Disclaimer-template_Blue" hidden="1"/>
          <p:cNvSpPr>
            <a:spLocks noChangeArrowheads="1"/>
          </p:cNvSpPr>
          <p:nvPr userDrawn="1"/>
        </p:nvSpPr>
        <p:spPr bwMode="black">
          <a:xfrm>
            <a:off x="2314485" y="6395106"/>
            <a:ext cx="3616660" cy="396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noAutofit/>
          </a:bodyPr>
          <a:lstStyle/>
          <a:p>
            <a:pPr defTabSz="820419" eaLnBrk="0" fontAlgn="base" hangingPunct="0">
              <a:spcBef>
                <a:spcPct val="0"/>
              </a:spcBef>
              <a:spcAft>
                <a:spcPct val="0"/>
              </a:spcAft>
            </a:pPr>
            <a:r>
              <a:rPr lang="en-AU" sz="800" dirty="0">
                <a:solidFill>
                  <a:srgbClr val="808080"/>
                </a:solidFill>
              </a:rPr>
              <a:t>CONFIDENTIALITY1</a:t>
            </a:r>
          </a:p>
          <a:p>
            <a:pPr defTabSz="820419" eaLnBrk="0" fontAlgn="base" hangingPunct="0">
              <a:spcBef>
                <a:spcPct val="0"/>
              </a:spcBef>
              <a:spcAft>
                <a:spcPct val="0"/>
              </a:spcAft>
            </a:pPr>
            <a:r>
              <a:rPr lang="en-AU" sz="800" dirty="0">
                <a:solidFill>
                  <a:srgbClr val="808080"/>
                </a:solidFill>
              </a:rPr>
              <a:t>Confidentiality2</a:t>
            </a:r>
          </a:p>
        </p:txBody>
      </p:sp>
    </p:spTree>
    <p:extLst>
      <p:ext uri="{BB962C8B-B14F-4D97-AF65-F5344CB8AC3E}">
        <p14:creationId xmlns:p14="http://schemas.microsoft.com/office/powerpoint/2010/main" val="3444688252"/>
      </p:ext>
    </p:extLst>
  </p:cSld>
  <p:clrMapOvr>
    <a:masterClrMapping/>
  </p:clrMapOvr>
  <p:extLst>
    <p:ext uri="{DCECCB84-F9BA-43D5-87BE-67443E8EF086}">
      <p15:sldGuideLst xmlns:p15="http://schemas.microsoft.com/office/powerpoint/2012/main">
        <p15:guide id="1" orient="horz" pos="2117">
          <p15:clr>
            <a:srgbClr val="FBAE40"/>
          </p15:clr>
        </p15:guide>
        <p15:guide id="2" pos="2822">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467423827"/>
              </p:ext>
            </p:extLst>
          </p:nvPr>
        </p:nvGraphicFramePr>
        <p:xfrm>
          <a:off x="1630" y="1630"/>
          <a:ext cx="1619" cy="1619"/>
        </p:xfrm>
        <a:graphic>
          <a:graphicData uri="http://schemas.openxmlformats.org/presentationml/2006/ole">
            <mc:AlternateContent xmlns:mc="http://schemas.openxmlformats.org/markup-compatibility/2006">
              <mc:Choice xmlns:v="urn:schemas-microsoft-com:vml" Requires="v">
                <p:oleObj name="think-cell Slide" r:id="rId3" imgW="530" imgH="528" progId="TCLayout.ActiveDocument.1">
                  <p:embed/>
                </p:oleObj>
              </mc:Choice>
              <mc:Fallback>
                <p:oleObj name="think-cell Slide" r:id="rId3" imgW="530" imgH="528" progId="TCLayout.ActiveDocument.1">
                  <p:embed/>
                  <p:pic>
                    <p:nvPicPr>
                      <p:cNvPr id="3" name="Object 2" hidden="1"/>
                      <p:cNvPicPr/>
                      <p:nvPr/>
                    </p:nvPicPr>
                    <p:blipFill>
                      <a:blip r:embed="rId4"/>
                      <a:stretch>
                        <a:fillRect/>
                      </a:stretch>
                    </p:blipFill>
                    <p:spPr>
                      <a:xfrm>
                        <a:off x="1630" y="1630"/>
                        <a:ext cx="1619" cy="1619"/>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7562382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354519348"/>
              </p:ext>
            </p:extLst>
          </p:nvPr>
        </p:nvGraphicFramePr>
        <p:xfrm>
          <a:off x="1627" y="1627"/>
          <a:ext cx="1619" cy="161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627" y="1627"/>
                        <a:ext cx="1619" cy="1619"/>
                      </a:xfrm>
                      <a:prstGeom prst="rect">
                        <a:avLst/>
                      </a:prstGeom>
                    </p:spPr>
                  </p:pic>
                </p:oleObj>
              </mc:Fallback>
            </mc:AlternateContent>
          </a:graphicData>
        </a:graphic>
      </p:graphicFrame>
      <p:sp>
        <p:nvSpPr>
          <p:cNvPr id="4" name="Working Draft Text"/>
          <p:cNvSpPr txBox="1">
            <a:spLocks noChangeArrowheads="1"/>
          </p:cNvSpPr>
          <p:nvPr/>
        </p:nvSpPr>
        <p:spPr bwMode="black">
          <a:xfrm>
            <a:off x="6114802" y="6415249"/>
            <a:ext cx="2846838" cy="12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lang="en-AU" sz="1600">
                <a:solidFill>
                  <a:schemeClr val="tx1"/>
                </a:solidFill>
                <a:latin typeface="Arial" charset="0"/>
              </a:defRPr>
            </a:lvl1pPr>
            <a:lvl2pPr marL="742950" indent="-285750" eaLnBrk="0" hangingPunct="0">
              <a:defRPr lang="en-AU" sz="1600">
                <a:solidFill>
                  <a:schemeClr val="tx1"/>
                </a:solidFill>
                <a:latin typeface="Arial" charset="0"/>
              </a:defRPr>
            </a:lvl2pPr>
            <a:lvl3pPr marL="1143000" indent="-228600" eaLnBrk="0" hangingPunct="0">
              <a:defRPr lang="en-AU" sz="1600">
                <a:solidFill>
                  <a:schemeClr val="tx1"/>
                </a:solidFill>
                <a:latin typeface="Arial" charset="0"/>
              </a:defRPr>
            </a:lvl3pPr>
            <a:lvl4pPr marL="1600200" indent="-228600" eaLnBrk="0" hangingPunct="0">
              <a:defRPr lang="en-AU" sz="1600">
                <a:solidFill>
                  <a:schemeClr val="tx1"/>
                </a:solidFill>
                <a:latin typeface="Arial" charset="0"/>
              </a:defRPr>
            </a:lvl4pPr>
            <a:lvl5pPr marL="2057400" indent="-228600" eaLnBrk="0" hangingPunct="0">
              <a:defRPr lang="en-AU" sz="1600">
                <a:solidFill>
                  <a:schemeClr val="tx1"/>
                </a:solidFill>
                <a:latin typeface="Arial" charset="0"/>
              </a:defRPr>
            </a:lvl5pPr>
            <a:lvl6pPr marL="2514600" indent="-228600" eaLnBrk="0" fontAlgn="base" hangingPunct="0">
              <a:spcBef>
                <a:spcPct val="0"/>
              </a:spcBef>
              <a:spcAft>
                <a:spcPct val="0"/>
              </a:spcAft>
              <a:defRPr lang="en-AU" sz="1600">
                <a:solidFill>
                  <a:schemeClr val="tx1"/>
                </a:solidFill>
                <a:latin typeface="Arial" charset="0"/>
              </a:defRPr>
            </a:lvl6pPr>
            <a:lvl7pPr marL="2971800" indent="-228600" eaLnBrk="0" fontAlgn="base" hangingPunct="0">
              <a:spcBef>
                <a:spcPct val="0"/>
              </a:spcBef>
              <a:spcAft>
                <a:spcPct val="0"/>
              </a:spcAft>
              <a:defRPr lang="en-AU" sz="1600">
                <a:solidFill>
                  <a:schemeClr val="tx1"/>
                </a:solidFill>
                <a:latin typeface="Arial" charset="0"/>
              </a:defRPr>
            </a:lvl7pPr>
            <a:lvl8pPr marL="3429000" indent="-228600" eaLnBrk="0" fontAlgn="base" hangingPunct="0">
              <a:spcBef>
                <a:spcPct val="0"/>
              </a:spcBef>
              <a:spcAft>
                <a:spcPct val="0"/>
              </a:spcAft>
              <a:defRPr lang="en-AU" sz="1600">
                <a:solidFill>
                  <a:schemeClr val="tx1"/>
                </a:solidFill>
                <a:latin typeface="Arial" charset="0"/>
              </a:defRPr>
            </a:lvl8pPr>
            <a:lvl9pPr marL="3886200" indent="-228600" eaLnBrk="0" fontAlgn="base" hangingPunct="0">
              <a:spcBef>
                <a:spcPct val="0"/>
              </a:spcBef>
              <a:spcAft>
                <a:spcPct val="0"/>
              </a:spcAft>
              <a:defRPr lang="en-AU" sz="1600">
                <a:solidFill>
                  <a:schemeClr val="tx1"/>
                </a:solidFill>
                <a:latin typeface="Arial" charset="0"/>
              </a:defRPr>
            </a:lvl9pPr>
          </a:lstStyle>
          <a:p>
            <a:pPr defTabSz="913818" eaLnBrk="1" fontAlgn="base" hangingPunct="1">
              <a:spcBef>
                <a:spcPct val="0"/>
              </a:spcBef>
              <a:spcAft>
                <a:spcPct val="0"/>
              </a:spcAft>
              <a:defRPr lang="en-AU"/>
            </a:pPr>
            <a:r>
              <a:rPr sz="800" b="1" dirty="0">
                <a:solidFill>
                  <a:srgbClr val="FFFFFF"/>
                </a:solidFill>
                <a:latin typeface="Arial"/>
              </a:rPr>
              <a:t>WORKING DRAFT</a:t>
            </a:r>
          </a:p>
        </p:txBody>
      </p:sp>
      <p:sp>
        <p:nvSpPr>
          <p:cNvPr id="6" name="Working Draft"/>
          <p:cNvSpPr txBox="1">
            <a:spLocks noChangeArrowheads="1"/>
          </p:cNvSpPr>
          <p:nvPr/>
        </p:nvSpPr>
        <p:spPr bwMode="black">
          <a:xfrm>
            <a:off x="6114802" y="6540866"/>
            <a:ext cx="3029197" cy="12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lang="en-AU" sz="1600">
                <a:solidFill>
                  <a:schemeClr val="tx1"/>
                </a:solidFill>
                <a:latin typeface="Arial" charset="0"/>
              </a:defRPr>
            </a:lvl1pPr>
            <a:lvl2pPr marL="742950" indent="-285750" eaLnBrk="0" hangingPunct="0">
              <a:defRPr lang="en-AU" sz="1600">
                <a:solidFill>
                  <a:schemeClr val="tx1"/>
                </a:solidFill>
                <a:latin typeface="Arial" charset="0"/>
              </a:defRPr>
            </a:lvl2pPr>
            <a:lvl3pPr marL="1143000" indent="-228600" eaLnBrk="0" hangingPunct="0">
              <a:defRPr lang="en-AU" sz="1600">
                <a:solidFill>
                  <a:schemeClr val="tx1"/>
                </a:solidFill>
                <a:latin typeface="Arial" charset="0"/>
              </a:defRPr>
            </a:lvl3pPr>
            <a:lvl4pPr marL="1600200" indent="-228600" eaLnBrk="0" hangingPunct="0">
              <a:defRPr lang="en-AU" sz="1600">
                <a:solidFill>
                  <a:schemeClr val="tx1"/>
                </a:solidFill>
                <a:latin typeface="Arial" charset="0"/>
              </a:defRPr>
            </a:lvl4pPr>
            <a:lvl5pPr marL="2057400" indent="-228600" eaLnBrk="0" hangingPunct="0">
              <a:defRPr lang="en-AU" sz="1600">
                <a:solidFill>
                  <a:schemeClr val="tx1"/>
                </a:solidFill>
                <a:latin typeface="Arial" charset="0"/>
              </a:defRPr>
            </a:lvl5pPr>
            <a:lvl6pPr marL="2514600" indent="-228600" eaLnBrk="0" fontAlgn="base" hangingPunct="0">
              <a:spcBef>
                <a:spcPct val="0"/>
              </a:spcBef>
              <a:spcAft>
                <a:spcPct val="0"/>
              </a:spcAft>
              <a:defRPr lang="en-AU" sz="1600">
                <a:solidFill>
                  <a:schemeClr val="tx1"/>
                </a:solidFill>
                <a:latin typeface="Arial" charset="0"/>
              </a:defRPr>
            </a:lvl6pPr>
            <a:lvl7pPr marL="2971800" indent="-228600" eaLnBrk="0" fontAlgn="base" hangingPunct="0">
              <a:spcBef>
                <a:spcPct val="0"/>
              </a:spcBef>
              <a:spcAft>
                <a:spcPct val="0"/>
              </a:spcAft>
              <a:defRPr lang="en-AU" sz="1600">
                <a:solidFill>
                  <a:schemeClr val="tx1"/>
                </a:solidFill>
                <a:latin typeface="Arial" charset="0"/>
              </a:defRPr>
            </a:lvl7pPr>
            <a:lvl8pPr marL="3429000" indent="-228600" eaLnBrk="0" fontAlgn="base" hangingPunct="0">
              <a:spcBef>
                <a:spcPct val="0"/>
              </a:spcBef>
              <a:spcAft>
                <a:spcPct val="0"/>
              </a:spcAft>
              <a:defRPr lang="en-AU" sz="1600">
                <a:solidFill>
                  <a:schemeClr val="tx1"/>
                </a:solidFill>
                <a:latin typeface="Arial" charset="0"/>
              </a:defRPr>
            </a:lvl8pPr>
            <a:lvl9pPr marL="3886200" indent="-228600" eaLnBrk="0" fontAlgn="base" hangingPunct="0">
              <a:spcBef>
                <a:spcPct val="0"/>
              </a:spcBef>
              <a:spcAft>
                <a:spcPct val="0"/>
              </a:spcAft>
              <a:defRPr lang="en-AU" sz="1600">
                <a:solidFill>
                  <a:schemeClr val="tx1"/>
                </a:solidFill>
                <a:latin typeface="Arial" charset="0"/>
              </a:defRPr>
            </a:lvl9pPr>
          </a:lstStyle>
          <a:p>
            <a:pPr defTabSz="913818" eaLnBrk="1" fontAlgn="base" hangingPunct="1">
              <a:spcBef>
                <a:spcPct val="0"/>
              </a:spcBef>
              <a:spcAft>
                <a:spcPct val="0"/>
              </a:spcAft>
              <a:defRPr lang="en-AU"/>
            </a:pPr>
            <a:r>
              <a:rPr sz="800" dirty="0">
                <a:solidFill>
                  <a:srgbClr val="FFFFFF"/>
                </a:solidFill>
                <a:latin typeface="Arial"/>
              </a:rPr>
              <a:t>Last Modified 17/01/2018 11:12 PM GMT Standard Time</a:t>
            </a:r>
          </a:p>
        </p:txBody>
      </p:sp>
      <p:sp>
        <p:nvSpPr>
          <p:cNvPr id="7" name="Printed"/>
          <p:cNvSpPr txBox="1">
            <a:spLocks noChangeArrowheads="1"/>
          </p:cNvSpPr>
          <p:nvPr/>
        </p:nvSpPr>
        <p:spPr bwMode="black">
          <a:xfrm>
            <a:off x="6114802" y="6666471"/>
            <a:ext cx="2846838" cy="12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lang="en-AU" sz="1600">
                <a:solidFill>
                  <a:schemeClr val="tx1"/>
                </a:solidFill>
                <a:latin typeface="Arial" charset="0"/>
              </a:defRPr>
            </a:lvl1pPr>
            <a:lvl2pPr marL="742950" indent="-285750" eaLnBrk="0" hangingPunct="0">
              <a:defRPr lang="en-AU" sz="1600">
                <a:solidFill>
                  <a:schemeClr val="tx1"/>
                </a:solidFill>
                <a:latin typeface="Arial" charset="0"/>
              </a:defRPr>
            </a:lvl2pPr>
            <a:lvl3pPr marL="1143000" indent="-228600" eaLnBrk="0" hangingPunct="0">
              <a:defRPr lang="en-AU" sz="1600">
                <a:solidFill>
                  <a:schemeClr val="tx1"/>
                </a:solidFill>
                <a:latin typeface="Arial" charset="0"/>
              </a:defRPr>
            </a:lvl3pPr>
            <a:lvl4pPr marL="1600200" indent="-228600" eaLnBrk="0" hangingPunct="0">
              <a:defRPr lang="en-AU" sz="1600">
                <a:solidFill>
                  <a:schemeClr val="tx1"/>
                </a:solidFill>
                <a:latin typeface="Arial" charset="0"/>
              </a:defRPr>
            </a:lvl4pPr>
            <a:lvl5pPr marL="2057400" indent="-228600" eaLnBrk="0" hangingPunct="0">
              <a:defRPr lang="en-AU" sz="1600">
                <a:solidFill>
                  <a:schemeClr val="tx1"/>
                </a:solidFill>
                <a:latin typeface="Arial" charset="0"/>
              </a:defRPr>
            </a:lvl5pPr>
            <a:lvl6pPr marL="2514600" indent="-228600" eaLnBrk="0" fontAlgn="base" hangingPunct="0">
              <a:spcBef>
                <a:spcPct val="0"/>
              </a:spcBef>
              <a:spcAft>
                <a:spcPct val="0"/>
              </a:spcAft>
              <a:defRPr lang="en-AU" sz="1600">
                <a:solidFill>
                  <a:schemeClr val="tx1"/>
                </a:solidFill>
                <a:latin typeface="Arial" charset="0"/>
              </a:defRPr>
            </a:lvl6pPr>
            <a:lvl7pPr marL="2971800" indent="-228600" eaLnBrk="0" fontAlgn="base" hangingPunct="0">
              <a:spcBef>
                <a:spcPct val="0"/>
              </a:spcBef>
              <a:spcAft>
                <a:spcPct val="0"/>
              </a:spcAft>
              <a:defRPr lang="en-AU" sz="1600">
                <a:solidFill>
                  <a:schemeClr val="tx1"/>
                </a:solidFill>
                <a:latin typeface="Arial" charset="0"/>
              </a:defRPr>
            </a:lvl7pPr>
            <a:lvl8pPr marL="3429000" indent="-228600" eaLnBrk="0" fontAlgn="base" hangingPunct="0">
              <a:spcBef>
                <a:spcPct val="0"/>
              </a:spcBef>
              <a:spcAft>
                <a:spcPct val="0"/>
              </a:spcAft>
              <a:defRPr lang="en-AU" sz="1600">
                <a:solidFill>
                  <a:schemeClr val="tx1"/>
                </a:solidFill>
                <a:latin typeface="Arial" charset="0"/>
              </a:defRPr>
            </a:lvl8pPr>
            <a:lvl9pPr marL="3886200" indent="-228600" eaLnBrk="0" fontAlgn="base" hangingPunct="0">
              <a:spcBef>
                <a:spcPct val="0"/>
              </a:spcBef>
              <a:spcAft>
                <a:spcPct val="0"/>
              </a:spcAft>
              <a:defRPr lang="en-AU" sz="1600">
                <a:solidFill>
                  <a:schemeClr val="tx1"/>
                </a:solidFill>
                <a:latin typeface="Arial" charset="0"/>
              </a:defRPr>
            </a:lvl9pPr>
          </a:lstStyle>
          <a:p>
            <a:pPr defTabSz="913818" eaLnBrk="1" fontAlgn="base" hangingPunct="1">
              <a:spcBef>
                <a:spcPct val="0"/>
              </a:spcBef>
              <a:spcAft>
                <a:spcPct val="0"/>
              </a:spcAft>
              <a:defRPr lang="en-AU"/>
            </a:pPr>
            <a:r>
              <a:rPr sz="800" dirty="0">
                <a:solidFill>
                  <a:srgbClr val="FFFFFF"/>
                </a:solidFill>
                <a:latin typeface="Arial"/>
              </a:rPr>
              <a:t>Printed 17/01/2018 2:50 PM GMT Standard Time</a:t>
            </a:r>
          </a:p>
        </p:txBody>
      </p:sp>
      <p:sp>
        <p:nvSpPr>
          <p:cNvPr id="13314" name="Title"/>
          <p:cNvSpPr>
            <a:spLocks noGrp="1" noChangeArrowheads="1"/>
          </p:cNvSpPr>
          <p:nvPr>
            <p:ph type="ctrTitle"/>
          </p:nvPr>
        </p:nvSpPr>
        <p:spPr>
          <a:xfrm>
            <a:off x="2314482" y="1463561"/>
            <a:ext cx="6358614" cy="507831"/>
          </a:xfrm>
          <a:prstGeom prst="rect">
            <a:avLst/>
          </a:prstGeom>
        </p:spPr>
        <p:txBody>
          <a:bodyPr>
            <a:spAutoFit/>
          </a:bodyPr>
          <a:lstStyle>
            <a:lvl1pPr>
              <a:defRPr lang="en-AU" sz="3300" b="0" baseline="0">
                <a:solidFill>
                  <a:schemeClr val="accent2"/>
                </a:solidFill>
                <a:latin typeface="+mj-lt"/>
                <a:ea typeface="+mj-ea"/>
              </a:defRPr>
            </a:lvl1pPr>
          </a:lstStyle>
          <a:p>
            <a:pPr lvl="0" latinLnBrk="0"/>
            <a:r>
              <a:rPr lang="en-AU" noProof="0" dirty="0"/>
              <a:t>Click to edit Master title style</a:t>
            </a:r>
          </a:p>
        </p:txBody>
      </p:sp>
      <p:sp>
        <p:nvSpPr>
          <p:cNvPr id="13315" name="Subtitle"/>
          <p:cNvSpPr>
            <a:spLocks noGrp="1" noChangeArrowheads="1"/>
          </p:cNvSpPr>
          <p:nvPr>
            <p:ph type="subTitle" idx="1"/>
          </p:nvPr>
        </p:nvSpPr>
        <p:spPr>
          <a:xfrm>
            <a:off x="2314482" y="3182433"/>
            <a:ext cx="6358614" cy="219820"/>
          </a:xfrm>
          <a:prstGeom prst="rect">
            <a:avLst/>
          </a:prstGeom>
        </p:spPr>
        <p:txBody>
          <a:bodyPr wrap="square">
            <a:spAutoFit/>
          </a:bodyPr>
          <a:lstStyle>
            <a:lvl1pPr>
              <a:defRPr lang="en-AU" sz="1400" cap="all" baseline="0">
                <a:solidFill>
                  <a:schemeClr val="accent6"/>
                </a:solidFill>
                <a:latin typeface="+mn-lt"/>
                <a:ea typeface="+mn-ea"/>
              </a:defRPr>
            </a:lvl1pPr>
          </a:lstStyle>
          <a:p>
            <a:pPr lvl="0" latinLnBrk="0"/>
            <a:r>
              <a:rPr lang="en-AU" noProof="0" dirty="0"/>
              <a:t>Click to edit Master subtitle style</a:t>
            </a:r>
          </a:p>
        </p:txBody>
      </p:sp>
      <p:sp>
        <p:nvSpPr>
          <p:cNvPr id="5" name="doc id" hidden="1"/>
          <p:cNvSpPr txBox="1">
            <a:spLocks noChangeArrowheads="1"/>
          </p:cNvSpPr>
          <p:nvPr/>
        </p:nvSpPr>
        <p:spPr bwMode="white">
          <a:xfrm>
            <a:off x="8615939" y="37255"/>
            <a:ext cx="301290"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lang="en-AU" sz="1600">
                <a:solidFill>
                  <a:schemeClr val="tx1"/>
                </a:solidFill>
                <a:latin typeface="Arial" charset="0"/>
              </a:defRPr>
            </a:lvl1pPr>
            <a:lvl2pPr marL="742950" indent="-285750" eaLnBrk="0" hangingPunct="0">
              <a:defRPr lang="en-AU" sz="1600">
                <a:solidFill>
                  <a:schemeClr val="tx1"/>
                </a:solidFill>
                <a:latin typeface="Arial" charset="0"/>
              </a:defRPr>
            </a:lvl2pPr>
            <a:lvl3pPr marL="1143000" indent="-228600" eaLnBrk="0" hangingPunct="0">
              <a:defRPr lang="en-AU" sz="1600">
                <a:solidFill>
                  <a:schemeClr val="tx1"/>
                </a:solidFill>
                <a:latin typeface="Arial" charset="0"/>
              </a:defRPr>
            </a:lvl3pPr>
            <a:lvl4pPr marL="1600200" indent="-228600" eaLnBrk="0" hangingPunct="0">
              <a:defRPr lang="en-AU" sz="1600">
                <a:solidFill>
                  <a:schemeClr val="tx1"/>
                </a:solidFill>
                <a:latin typeface="Arial" charset="0"/>
              </a:defRPr>
            </a:lvl4pPr>
            <a:lvl5pPr marL="2057400" indent="-228600" eaLnBrk="0" hangingPunct="0">
              <a:defRPr lang="en-AU" sz="1600">
                <a:solidFill>
                  <a:schemeClr val="tx1"/>
                </a:solidFill>
                <a:latin typeface="Arial" charset="0"/>
              </a:defRPr>
            </a:lvl5pPr>
            <a:lvl6pPr marL="2514600" indent="-228600" eaLnBrk="0" fontAlgn="base" hangingPunct="0">
              <a:spcBef>
                <a:spcPct val="0"/>
              </a:spcBef>
              <a:spcAft>
                <a:spcPct val="0"/>
              </a:spcAft>
              <a:defRPr lang="en-AU" sz="1600">
                <a:solidFill>
                  <a:schemeClr val="tx1"/>
                </a:solidFill>
                <a:latin typeface="Arial" charset="0"/>
              </a:defRPr>
            </a:lvl6pPr>
            <a:lvl7pPr marL="2971800" indent="-228600" eaLnBrk="0" fontAlgn="base" hangingPunct="0">
              <a:spcBef>
                <a:spcPct val="0"/>
              </a:spcBef>
              <a:spcAft>
                <a:spcPct val="0"/>
              </a:spcAft>
              <a:defRPr lang="en-AU" sz="1600">
                <a:solidFill>
                  <a:schemeClr val="tx1"/>
                </a:solidFill>
                <a:latin typeface="Arial" charset="0"/>
              </a:defRPr>
            </a:lvl7pPr>
            <a:lvl8pPr marL="3429000" indent="-228600" eaLnBrk="0" fontAlgn="base" hangingPunct="0">
              <a:spcBef>
                <a:spcPct val="0"/>
              </a:spcBef>
              <a:spcAft>
                <a:spcPct val="0"/>
              </a:spcAft>
              <a:defRPr lang="en-AU" sz="1600">
                <a:solidFill>
                  <a:schemeClr val="tx1"/>
                </a:solidFill>
                <a:latin typeface="Arial" charset="0"/>
              </a:defRPr>
            </a:lvl8pPr>
            <a:lvl9pPr marL="3886200" indent="-228600" eaLnBrk="0" fontAlgn="base" hangingPunct="0">
              <a:spcBef>
                <a:spcPct val="0"/>
              </a:spcBef>
              <a:spcAft>
                <a:spcPct val="0"/>
              </a:spcAft>
              <a:defRPr lang="en-AU" sz="1600">
                <a:solidFill>
                  <a:schemeClr val="tx1"/>
                </a:solidFill>
                <a:latin typeface="Arial" charset="0"/>
              </a:defRPr>
            </a:lvl9pPr>
          </a:lstStyle>
          <a:p>
            <a:pPr algn="r" defTabSz="913818" eaLnBrk="1" fontAlgn="base" hangingPunct="1">
              <a:spcBef>
                <a:spcPct val="0"/>
              </a:spcBef>
              <a:spcAft>
                <a:spcPct val="0"/>
              </a:spcAft>
              <a:defRPr lang="en-AU"/>
            </a:pPr>
            <a:endParaRPr sz="800" dirty="0">
              <a:solidFill>
                <a:srgbClr val="FFFFFF"/>
              </a:solidFill>
              <a:latin typeface="Arial"/>
            </a:endParaRPr>
          </a:p>
        </p:txBody>
      </p:sp>
      <p:grpSp>
        <p:nvGrpSpPr>
          <p:cNvPr id="9" name="Group 8"/>
          <p:cNvGrpSpPr/>
          <p:nvPr/>
        </p:nvGrpSpPr>
        <p:grpSpPr>
          <a:xfrm>
            <a:off x="2314482" y="3654979"/>
            <a:ext cx="6358614" cy="3137104"/>
            <a:chOff x="2268266" y="3582218"/>
            <a:chExt cx="6231663" cy="3074652"/>
          </a:xfrm>
        </p:grpSpPr>
        <p:sp>
          <p:nvSpPr>
            <p:cNvPr id="57" name="Document type" hidden="1"/>
            <p:cNvSpPr txBox="1">
              <a:spLocks noChangeArrowheads="1"/>
            </p:cNvSpPr>
            <p:nvPr userDrawn="1"/>
          </p:nvSpPr>
          <p:spPr bwMode="gray">
            <a:xfrm>
              <a:off x="2268266" y="3582218"/>
              <a:ext cx="623166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lang="en-AU" sz="1600">
                  <a:solidFill>
                    <a:schemeClr val="tx1"/>
                  </a:solidFill>
                  <a:latin typeface="Arial" charset="0"/>
                </a:defRPr>
              </a:lvl1pPr>
              <a:lvl2pPr marL="742950" indent="-285750" eaLnBrk="0" hangingPunct="0">
                <a:defRPr lang="en-AU" sz="1600">
                  <a:solidFill>
                    <a:schemeClr val="tx1"/>
                  </a:solidFill>
                  <a:latin typeface="Arial" charset="0"/>
                </a:defRPr>
              </a:lvl2pPr>
              <a:lvl3pPr marL="1143000" indent="-228600" eaLnBrk="0" hangingPunct="0">
                <a:defRPr lang="en-AU" sz="1600">
                  <a:solidFill>
                    <a:schemeClr val="tx1"/>
                  </a:solidFill>
                  <a:latin typeface="Arial" charset="0"/>
                </a:defRPr>
              </a:lvl3pPr>
              <a:lvl4pPr marL="1600200" indent="-228600" eaLnBrk="0" hangingPunct="0">
                <a:defRPr lang="en-AU" sz="1600">
                  <a:solidFill>
                    <a:schemeClr val="tx1"/>
                  </a:solidFill>
                  <a:latin typeface="Arial" charset="0"/>
                </a:defRPr>
              </a:lvl4pPr>
              <a:lvl5pPr marL="2057400" indent="-228600" eaLnBrk="0" hangingPunct="0">
                <a:defRPr lang="en-AU" sz="1600">
                  <a:solidFill>
                    <a:schemeClr val="tx1"/>
                  </a:solidFill>
                  <a:latin typeface="Arial" charset="0"/>
                </a:defRPr>
              </a:lvl5pPr>
              <a:lvl6pPr marL="2514600" indent="-228600" eaLnBrk="0" fontAlgn="base" hangingPunct="0">
                <a:spcBef>
                  <a:spcPct val="0"/>
                </a:spcBef>
                <a:spcAft>
                  <a:spcPct val="0"/>
                </a:spcAft>
                <a:defRPr lang="en-AU" sz="1600">
                  <a:solidFill>
                    <a:schemeClr val="tx1"/>
                  </a:solidFill>
                  <a:latin typeface="Arial" charset="0"/>
                </a:defRPr>
              </a:lvl6pPr>
              <a:lvl7pPr marL="2971800" indent="-228600" eaLnBrk="0" fontAlgn="base" hangingPunct="0">
                <a:spcBef>
                  <a:spcPct val="0"/>
                </a:spcBef>
                <a:spcAft>
                  <a:spcPct val="0"/>
                </a:spcAft>
                <a:defRPr lang="en-AU" sz="1600">
                  <a:solidFill>
                    <a:schemeClr val="tx1"/>
                  </a:solidFill>
                  <a:latin typeface="Arial" charset="0"/>
                </a:defRPr>
              </a:lvl7pPr>
              <a:lvl8pPr marL="3429000" indent="-228600" eaLnBrk="0" fontAlgn="base" hangingPunct="0">
                <a:spcBef>
                  <a:spcPct val="0"/>
                </a:spcBef>
                <a:spcAft>
                  <a:spcPct val="0"/>
                </a:spcAft>
                <a:defRPr lang="en-AU" sz="1600">
                  <a:solidFill>
                    <a:schemeClr val="tx1"/>
                  </a:solidFill>
                  <a:latin typeface="Arial" charset="0"/>
                </a:defRPr>
              </a:lvl8pPr>
              <a:lvl9pPr marL="3886200" indent="-228600" eaLnBrk="0" fontAlgn="base" hangingPunct="0">
                <a:spcBef>
                  <a:spcPct val="0"/>
                </a:spcBef>
                <a:spcAft>
                  <a:spcPct val="0"/>
                </a:spcAft>
                <a:defRPr lang="en-AU" sz="1600">
                  <a:solidFill>
                    <a:schemeClr val="tx1"/>
                  </a:solidFill>
                  <a:latin typeface="Arial" charset="0"/>
                </a:defRPr>
              </a:lvl9pPr>
            </a:lstStyle>
            <a:p>
              <a:pPr defTabSz="913818" eaLnBrk="1" fontAlgn="base" hangingPunct="1">
                <a:spcBef>
                  <a:spcPct val="0"/>
                </a:spcBef>
                <a:spcAft>
                  <a:spcPct val="0"/>
                </a:spcAft>
                <a:defRPr lang="en-AU"/>
              </a:pPr>
              <a:r>
                <a:rPr sz="1400" dirty="0">
                  <a:solidFill>
                    <a:srgbClr val="808080"/>
                  </a:solidFill>
                  <a:latin typeface="Arial"/>
                </a:rPr>
                <a:t>Document type | Date</a:t>
              </a:r>
            </a:p>
          </p:txBody>
        </p:sp>
        <p:sp>
          <p:nvSpPr>
            <p:cNvPr id="26" name="Disclaimer-English (Australia)" hidden="1"/>
            <p:cNvSpPr>
              <a:spLocks noChangeArrowheads="1"/>
            </p:cNvSpPr>
            <p:nvPr userDrawn="1"/>
          </p:nvSpPr>
          <p:spPr bwMode="black">
            <a:xfrm>
              <a:off x="2268266" y="6287538"/>
              <a:ext cx="354445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defTabSz="820680" eaLnBrk="0" fontAlgn="base" hangingPunct="0">
                <a:spcBef>
                  <a:spcPct val="0"/>
                </a:spcBef>
                <a:spcAft>
                  <a:spcPct val="0"/>
                </a:spcAft>
              </a:pPr>
              <a:r>
                <a:rPr lang="en-AU" sz="800" dirty="0">
                  <a:solidFill>
                    <a:srgbClr val="FFFFFF"/>
                  </a:solidFill>
                </a:rPr>
                <a:t>CONFIDENTIAL AND PROPRIETARY</a:t>
              </a:r>
            </a:p>
            <a:p>
              <a:pPr defTabSz="820680" eaLnBrk="0" fontAlgn="base" hangingPunct="0">
                <a:spcBef>
                  <a:spcPct val="0"/>
                </a:spcBef>
                <a:spcAft>
                  <a:spcPct val="0"/>
                </a:spcAft>
              </a:pPr>
              <a:r>
                <a:rPr lang="en-AU" sz="800" dirty="0">
                  <a:solidFill>
                    <a:srgbClr val="FFFFFF"/>
                  </a:solidFill>
                </a:rPr>
                <a:t>Any use of this material without specific permission of McKinsey &amp; Company is strictly prohibited</a:t>
              </a:r>
            </a:p>
          </p:txBody>
        </p:sp>
      </p:grpSp>
    </p:spTree>
    <p:extLst>
      <p:ext uri="{BB962C8B-B14F-4D97-AF65-F5344CB8AC3E}">
        <p14:creationId xmlns:p14="http://schemas.microsoft.com/office/powerpoint/2010/main" val="26295635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1683136120"/>
              </p:ext>
            </p:extLst>
          </p:nvPr>
        </p:nvGraphicFramePr>
        <p:xfrm>
          <a:off x="1627" y="1627"/>
          <a:ext cx="1619" cy="1619"/>
        </p:xfrm>
        <a:graphic>
          <a:graphicData uri="http://schemas.openxmlformats.org/presentationml/2006/ole">
            <mc:AlternateContent xmlns:mc="http://schemas.openxmlformats.org/markup-compatibility/2006">
              <mc:Choice xmlns:v="urn:schemas-microsoft-com:vml" Requires="v">
                <p:oleObj name="think-cell Slide" r:id="rId3" imgW="530" imgH="528" progId="TCLayout.ActiveDocument.1">
                  <p:embed/>
                </p:oleObj>
              </mc:Choice>
              <mc:Fallback>
                <p:oleObj name="think-cell Slide" r:id="rId3" imgW="530" imgH="528" progId="TCLayout.ActiveDocument.1">
                  <p:embed/>
                  <p:pic>
                    <p:nvPicPr>
                      <p:cNvPr id="3" name="Object 2" hidden="1"/>
                      <p:cNvPicPr/>
                      <p:nvPr/>
                    </p:nvPicPr>
                    <p:blipFill>
                      <a:blip r:embed="rId4"/>
                      <a:stretch>
                        <a:fillRect/>
                      </a:stretch>
                    </p:blipFill>
                    <p:spPr>
                      <a:xfrm>
                        <a:off x="1627" y="1627"/>
                        <a:ext cx="1619" cy="1619"/>
                      </a:xfrm>
                      <a:prstGeom prst="rect">
                        <a:avLst/>
                      </a:prstGeom>
                    </p:spPr>
                  </p:pic>
                </p:oleObj>
              </mc:Fallback>
            </mc:AlternateContent>
          </a:graphicData>
        </a:graphic>
      </p:graphicFrame>
      <p:sp>
        <p:nvSpPr>
          <p:cNvPr id="2" name="2. Slide Title"/>
          <p:cNvSpPr>
            <a:spLocks noGrp="1"/>
          </p:cNvSpPr>
          <p:nvPr>
            <p:ph type="title"/>
          </p:nvPr>
        </p:nvSpPr>
        <p:spPr bwMode="auto"/>
        <p:txBody>
          <a:bodyPr/>
          <a:lstStyle/>
          <a:p>
            <a:r>
              <a:rPr lang="en-AU" dirty="0"/>
              <a:t>Click to edit Master title style</a:t>
            </a:r>
          </a:p>
        </p:txBody>
      </p:sp>
      <p:sp>
        <p:nvSpPr>
          <p:cNvPr id="8" name="Slide Number"/>
          <p:cNvSpPr txBox="1">
            <a:spLocks/>
          </p:cNvSpPr>
          <p:nvPr/>
        </p:nvSpPr>
        <p:spPr bwMode="auto">
          <a:xfrm>
            <a:off x="8739041" y="6640473"/>
            <a:ext cx="127581" cy="125612"/>
          </a:xfrm>
          <a:prstGeom prst="rect">
            <a:avLst/>
          </a:prstGeom>
        </p:spPr>
        <p:txBody>
          <a:bodyPr vert="horz" wrap="none" lIns="0" tIns="0" rIns="0" bIns="0" rtlCol="0" anchor="ctr">
            <a:spAutoFit/>
          </a:bodyPr>
          <a:lstStyle>
            <a:defPPr>
              <a:defRPr lang="en-AU"/>
            </a:defPPr>
            <a:lvl1pPr>
              <a:defRPr lang="en-AU" sz="1000" baseline="0">
                <a:latin typeface="+mn-lt"/>
              </a:defRPr>
            </a:lvl1pPr>
          </a:lstStyle>
          <a:p>
            <a:pPr defTabSz="913818" fontAlgn="base">
              <a:spcBef>
                <a:spcPct val="0"/>
              </a:spcBef>
              <a:spcAft>
                <a:spcPct val="0"/>
              </a:spcAft>
            </a:pPr>
            <a:fld id="{42C328C1-A84F-4A39-A664-DBA00541A8C6}" type="slidenum">
              <a:rPr sz="800" smtClean="0">
                <a:solidFill>
                  <a:srgbClr val="808080"/>
                </a:solidFill>
              </a:rPr>
              <a:pPr defTabSz="913818" fontAlgn="base">
                <a:spcBef>
                  <a:spcPct val="0"/>
                </a:spcBef>
                <a:spcAft>
                  <a:spcPct val="0"/>
                </a:spcAft>
              </a:pPr>
              <a:t>‹#›</a:t>
            </a:fld>
            <a:endParaRPr sz="800" dirty="0">
              <a:solidFill>
                <a:srgbClr val="808080"/>
              </a:solidFill>
            </a:endParaRPr>
          </a:p>
        </p:txBody>
      </p:sp>
      <p:sp>
        <p:nvSpPr>
          <p:cNvPr id="5" name="doc id" hidden="1"/>
          <p:cNvSpPr>
            <a:spLocks noChangeArrowheads="1"/>
          </p:cNvSpPr>
          <p:nvPr/>
        </p:nvSpPr>
        <p:spPr bwMode="auto">
          <a:xfrm>
            <a:off x="8246615" y="51833"/>
            <a:ext cx="670614"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2944" fontAlgn="base">
              <a:spcBef>
                <a:spcPct val="0"/>
              </a:spcBef>
              <a:spcAft>
                <a:spcPct val="0"/>
              </a:spcAft>
            </a:pPr>
            <a:endParaRPr lang="en-AU" sz="800" dirty="0">
              <a:solidFill>
                <a:srgbClr val="808080"/>
              </a:solidFill>
            </a:endParaRPr>
          </a:p>
        </p:txBody>
      </p:sp>
    </p:spTree>
    <p:extLst>
      <p:ext uri="{BB962C8B-B14F-4D97-AF65-F5344CB8AC3E}">
        <p14:creationId xmlns:p14="http://schemas.microsoft.com/office/powerpoint/2010/main" val="1385331448"/>
      </p:ext>
    </p:extLst>
  </p:cSld>
  <p:clrMapOvr>
    <a:masterClrMapping/>
  </p:clrMapOvr>
  <p:extLst>
    <p:ext uri="{DCECCB84-F9BA-43D5-87BE-67443E8EF086}">
      <p15:sldGuideLst xmlns:p15="http://schemas.microsoft.com/office/powerpoint/2012/main">
        <p15:guide id="1" pos="5505">
          <p15:clr>
            <a:srgbClr val="F26B43"/>
          </p15:clr>
        </p15:guide>
        <p15:guide id="2" pos="74">
          <p15:clr>
            <a:srgbClr val="F26B43"/>
          </p15:clr>
        </p15:guide>
        <p15:guide id="3" orient="horz" pos="571">
          <p15:clr>
            <a:srgbClr val="F26B43"/>
          </p15:clr>
        </p15:guide>
        <p15:guide id="4" orient="horz" pos="3911">
          <p15:clr>
            <a:srgbClr val="F26B43"/>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Title Onl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AU">
                <a:solidFill>
                  <a:schemeClr val="bg1"/>
                </a:solidFill>
              </a:defRPr>
            </a:lvl1pPr>
          </a:lstStyle>
          <a:p>
            <a:r>
              <a:rPr lang="en-AU" dirty="0"/>
              <a:t>Click to edit Master title style</a:t>
            </a:r>
          </a:p>
        </p:txBody>
      </p:sp>
      <p:sp>
        <p:nvSpPr>
          <p:cNvPr id="15" name="Slide Number"/>
          <p:cNvSpPr txBox="1">
            <a:spLocks/>
          </p:cNvSpPr>
          <p:nvPr/>
        </p:nvSpPr>
        <p:spPr>
          <a:xfrm>
            <a:off x="8739041" y="6640473"/>
            <a:ext cx="127581" cy="125612"/>
          </a:xfrm>
          <a:prstGeom prst="rect">
            <a:avLst/>
          </a:prstGeom>
        </p:spPr>
        <p:txBody>
          <a:bodyPr vert="horz" wrap="none" lIns="0" tIns="0" rIns="0" bIns="0" rtlCol="0" anchor="ctr">
            <a:spAutoFit/>
          </a:bodyPr>
          <a:lstStyle>
            <a:defPPr>
              <a:defRPr lang="en-AU"/>
            </a:defPPr>
            <a:lvl1pPr>
              <a:defRPr lang="en-AU" sz="1000" baseline="0">
                <a:latin typeface="+mn-lt"/>
              </a:defRPr>
            </a:lvl1pPr>
          </a:lstStyle>
          <a:p>
            <a:pPr defTabSz="913818" fontAlgn="base">
              <a:spcBef>
                <a:spcPct val="0"/>
              </a:spcBef>
              <a:spcAft>
                <a:spcPct val="0"/>
              </a:spcAft>
            </a:pPr>
            <a:fld id="{42C328C1-A84F-4A39-A664-DBA00541A8C6}" type="slidenum">
              <a:rPr sz="800" smtClean="0">
                <a:solidFill>
                  <a:srgbClr val="FFFFFF"/>
                </a:solidFill>
              </a:rPr>
              <a:pPr defTabSz="913818" fontAlgn="base">
                <a:spcBef>
                  <a:spcPct val="0"/>
                </a:spcBef>
                <a:spcAft>
                  <a:spcPct val="0"/>
                </a:spcAft>
              </a:pPr>
              <a:t>‹#›</a:t>
            </a:fld>
            <a:endParaRPr sz="800" dirty="0">
              <a:solidFill>
                <a:srgbClr val="FFFFFF"/>
              </a:solidFill>
            </a:endParaRPr>
          </a:p>
        </p:txBody>
      </p:sp>
      <p:sp>
        <p:nvSpPr>
          <p:cNvPr id="5" name="doc id" hidden="1"/>
          <p:cNvSpPr>
            <a:spLocks noChangeArrowheads="1"/>
          </p:cNvSpPr>
          <p:nvPr/>
        </p:nvSpPr>
        <p:spPr bwMode="auto">
          <a:xfrm>
            <a:off x="8246615" y="51833"/>
            <a:ext cx="670614"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2944" fontAlgn="base">
              <a:spcBef>
                <a:spcPct val="0"/>
              </a:spcBef>
              <a:spcAft>
                <a:spcPct val="0"/>
              </a:spcAft>
            </a:pPr>
            <a:endParaRPr lang="en-AU" sz="800" dirty="0">
              <a:solidFill>
                <a:srgbClr val="808080"/>
              </a:solidFill>
            </a:endParaRPr>
          </a:p>
        </p:txBody>
      </p:sp>
    </p:spTree>
    <p:extLst>
      <p:ext uri="{BB962C8B-B14F-4D97-AF65-F5344CB8AC3E}">
        <p14:creationId xmlns:p14="http://schemas.microsoft.com/office/powerpoint/2010/main" val="1372274034"/>
      </p:ext>
    </p:extLst>
  </p:cSld>
  <p:clrMapOvr>
    <a:masterClrMapping/>
  </p:clrMapOvr>
  <p:extLst>
    <p:ext uri="{DCECCB84-F9BA-43D5-87BE-67443E8EF086}">
      <p15:sldGuideLst xmlns:p15="http://schemas.microsoft.com/office/powerpoint/2012/main">
        <p15:guide id="1" pos="3978">
          <p15:clr>
            <a:srgbClr val="000000"/>
          </p15:clr>
        </p15:guide>
        <p15:guide id="2" orient="horz" pos="570">
          <p15:clr>
            <a:srgbClr val="000000"/>
          </p15:clr>
        </p15:guide>
        <p15:guide id="3" orient="horz" pos="3912">
          <p15:clr>
            <a:srgbClr val="000000"/>
          </p15:clr>
        </p15:guide>
        <p15:guide id="4" pos="72">
          <p15:clr>
            <a:srgbClr val="00000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1736519423"/>
              </p:ext>
            </p:extLst>
          </p:nvPr>
        </p:nvGraphicFramePr>
        <p:xfrm>
          <a:off x="1627" y="1627"/>
          <a:ext cx="1619" cy="1619"/>
        </p:xfrm>
        <a:graphic>
          <a:graphicData uri="http://schemas.openxmlformats.org/presentationml/2006/ole">
            <mc:AlternateContent xmlns:mc="http://schemas.openxmlformats.org/markup-compatibility/2006">
              <mc:Choice xmlns:v="urn:schemas-microsoft-com:vml" Requires="v">
                <p:oleObj name="think-cell Slide" r:id="rId3" imgW="530" imgH="528" progId="TCLayout.ActiveDocument.1">
                  <p:embed/>
                </p:oleObj>
              </mc:Choice>
              <mc:Fallback>
                <p:oleObj name="think-cell Slide" r:id="rId3" imgW="530" imgH="528" progId="TCLayout.ActiveDocument.1">
                  <p:embed/>
                  <p:pic>
                    <p:nvPicPr>
                      <p:cNvPr id="3" name="Object 2" hidden="1"/>
                      <p:cNvPicPr/>
                      <p:nvPr/>
                    </p:nvPicPr>
                    <p:blipFill>
                      <a:blip r:embed="rId4"/>
                      <a:stretch>
                        <a:fillRect/>
                      </a:stretch>
                    </p:blipFill>
                    <p:spPr>
                      <a:xfrm>
                        <a:off x="1627" y="1627"/>
                        <a:ext cx="1619" cy="1619"/>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33157911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Date Placeholder 3"/>
          <p:cNvSpPr>
            <a:spLocks noGrp="1"/>
          </p:cNvSpPr>
          <p:nvPr>
            <p:ph type="dt" sz="half" idx="10"/>
          </p:nvPr>
        </p:nvSpPr>
        <p:spPr/>
        <p:txBody>
          <a:bodyPr lIns="93236" tIns="46619" rIns="93236" bIns="46619"/>
          <a:lstStyle/>
          <a:p>
            <a:pPr defTabSz="913818" fontAlgn="base">
              <a:spcBef>
                <a:spcPct val="0"/>
              </a:spcBef>
              <a:spcAft>
                <a:spcPct val="0"/>
              </a:spcAft>
            </a:pPr>
            <a:endParaRPr lang="en-GB" sz="1600" dirty="0">
              <a:solidFill>
                <a:srgbClr val="000000"/>
              </a:solidFill>
            </a:endParaRPr>
          </a:p>
        </p:txBody>
      </p:sp>
      <p:sp>
        <p:nvSpPr>
          <p:cNvPr id="5" name="Footer Placeholder 4"/>
          <p:cNvSpPr>
            <a:spLocks noGrp="1"/>
          </p:cNvSpPr>
          <p:nvPr>
            <p:ph type="ftr" sz="quarter" idx="11"/>
          </p:nvPr>
        </p:nvSpPr>
        <p:spPr/>
        <p:txBody>
          <a:bodyPr lIns="93236" tIns="46619" rIns="93236" bIns="46619"/>
          <a:lstStyle/>
          <a:p>
            <a:pPr defTabSz="913818" fontAlgn="base">
              <a:spcBef>
                <a:spcPct val="0"/>
              </a:spcBef>
              <a:spcAft>
                <a:spcPct val="0"/>
              </a:spcAft>
            </a:pPr>
            <a:endParaRPr lang="en-GB" sz="1600" dirty="0">
              <a:solidFill>
                <a:srgbClr val="000000"/>
              </a:solidFill>
            </a:endParaRPr>
          </a:p>
        </p:txBody>
      </p:sp>
      <p:sp>
        <p:nvSpPr>
          <p:cNvPr id="6" name="Slide Number Placeholder 5"/>
          <p:cNvSpPr>
            <a:spLocks noGrp="1"/>
          </p:cNvSpPr>
          <p:nvPr>
            <p:ph type="sldNum" sz="quarter" idx="12"/>
          </p:nvPr>
        </p:nvSpPr>
        <p:spPr/>
        <p:txBody>
          <a:bodyPr lIns="93236" tIns="46619" rIns="93236" bIns="46619"/>
          <a:lstStyle/>
          <a:p>
            <a:pPr defTabSz="913818" fontAlgn="base">
              <a:spcBef>
                <a:spcPct val="0"/>
              </a:spcBef>
              <a:spcAft>
                <a:spcPct val="0"/>
              </a:spcAft>
            </a:pPr>
            <a:fld id="{74A416D6-0AE0-4325-B8ED-58A868CC1E15}" type="slidenum">
              <a:rPr lang="en-GB" sz="1600" smtClean="0">
                <a:solidFill>
                  <a:srgbClr val="000000"/>
                </a:solidFill>
              </a:rPr>
              <a:pPr defTabSz="913818" fontAlgn="base">
                <a:spcBef>
                  <a:spcPct val="0"/>
                </a:spcBef>
                <a:spcAft>
                  <a:spcPct val="0"/>
                </a:spcAft>
              </a:pPr>
              <a:t>‹#›</a:t>
            </a:fld>
            <a:endParaRPr lang="en-GB" sz="1600" dirty="0">
              <a:solidFill>
                <a:srgbClr val="000000"/>
              </a:solidFill>
            </a:endParaRPr>
          </a:p>
        </p:txBody>
      </p:sp>
    </p:spTree>
    <p:extLst>
      <p:ext uri="{BB962C8B-B14F-4D97-AF65-F5344CB8AC3E}">
        <p14:creationId xmlns:p14="http://schemas.microsoft.com/office/powerpoint/2010/main" val="1555461068"/>
      </p:ext>
    </p:extLst>
  </p:cSld>
  <p:clrMapOvr>
    <a:masterClrMapping/>
  </p:clrMapOvr>
  <p:transition spd="slow">
    <p:cove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630" y="1630"/>
          <a:ext cx="1619" cy="161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630" y="1630"/>
                        <a:ext cx="1619" cy="1619"/>
                      </a:xfrm>
                      <a:prstGeom prst="rect">
                        <a:avLst/>
                      </a:prstGeom>
                    </p:spPr>
                  </p:pic>
                </p:oleObj>
              </mc:Fallback>
            </mc:AlternateContent>
          </a:graphicData>
        </a:graphic>
      </p:graphicFrame>
      <p:sp>
        <p:nvSpPr>
          <p:cNvPr id="5" name="doc id" hidden="1"/>
          <p:cNvSpPr txBox="1">
            <a:spLocks noChangeArrowheads="1"/>
          </p:cNvSpPr>
          <p:nvPr userDrawn="1"/>
        </p:nvSpPr>
        <p:spPr bwMode="auto">
          <a:xfrm>
            <a:off x="8613324" y="37265"/>
            <a:ext cx="303899" cy="110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defTabSz="913529" eaLnBrk="1" fontAlgn="base" hangingPunct="1">
              <a:spcBef>
                <a:spcPct val="0"/>
              </a:spcBef>
              <a:spcAft>
                <a:spcPct val="0"/>
              </a:spcAft>
              <a:defRPr/>
            </a:pPr>
            <a:endParaRPr lang="en-AU" sz="800" dirty="0">
              <a:solidFill>
                <a:srgbClr val="C5C5C5"/>
              </a:solidFill>
              <a:latin typeface="Arial"/>
            </a:endParaRPr>
          </a:p>
        </p:txBody>
      </p:sp>
      <p:sp>
        <p:nvSpPr>
          <p:cNvPr id="13314" name="Title"/>
          <p:cNvSpPr>
            <a:spLocks noGrp="1" noChangeArrowheads="1"/>
          </p:cNvSpPr>
          <p:nvPr userDrawn="1">
            <p:ph type="ctrTitle"/>
          </p:nvPr>
        </p:nvSpPr>
        <p:spPr>
          <a:xfrm>
            <a:off x="2314485" y="1463564"/>
            <a:ext cx="6358614" cy="507831"/>
          </a:xfrm>
          <a:prstGeom prst="rect">
            <a:avLst/>
          </a:prstGeom>
        </p:spPr>
        <p:txBody>
          <a:bodyPr/>
          <a:lstStyle>
            <a:lvl1pPr>
              <a:defRPr sz="3300" b="0" baseline="0">
                <a:solidFill>
                  <a:schemeClr val="accent2"/>
                </a:solidFill>
                <a:latin typeface="+mj-lt"/>
                <a:ea typeface="+mj-ea"/>
              </a:defRPr>
            </a:lvl1pPr>
          </a:lstStyle>
          <a:p>
            <a:pPr lvl="0" latinLnBrk="0"/>
            <a:r>
              <a:rPr lang="en-AU" noProof="0" dirty="0"/>
              <a:t>Click to edit Master title style</a:t>
            </a:r>
          </a:p>
        </p:txBody>
      </p:sp>
      <p:sp>
        <p:nvSpPr>
          <p:cNvPr id="13315" name="Subtitle"/>
          <p:cNvSpPr>
            <a:spLocks noGrp="1" noChangeArrowheads="1"/>
          </p:cNvSpPr>
          <p:nvPr userDrawn="1">
            <p:ph type="subTitle" idx="1"/>
          </p:nvPr>
        </p:nvSpPr>
        <p:spPr bwMode="gray">
          <a:xfrm>
            <a:off x="2314485" y="3182433"/>
            <a:ext cx="6358614" cy="219820"/>
          </a:xfrm>
          <a:prstGeom prst="rect">
            <a:avLst/>
          </a:prstGeom>
        </p:spPr>
        <p:txBody>
          <a:bodyPr wrap="square">
            <a:spAutoFit/>
          </a:bodyPr>
          <a:lstStyle>
            <a:lvl1pPr>
              <a:defRPr sz="1400" cap="all" baseline="0">
                <a:solidFill>
                  <a:schemeClr val="accent6"/>
                </a:solidFill>
                <a:latin typeface="+mn-lt"/>
                <a:ea typeface="+mn-ea"/>
              </a:defRPr>
            </a:lvl1pPr>
          </a:lstStyle>
          <a:p>
            <a:pPr lvl="0" latinLnBrk="0"/>
            <a:r>
              <a:rPr lang="en-AU" noProof="0" dirty="0"/>
              <a:t>Click to edit Master subtitle style</a:t>
            </a:r>
          </a:p>
        </p:txBody>
      </p:sp>
      <p:sp>
        <p:nvSpPr>
          <p:cNvPr id="67" name="Document type" hidden="1"/>
          <p:cNvSpPr txBox="1">
            <a:spLocks noChangeArrowheads="1"/>
          </p:cNvSpPr>
          <p:nvPr userDrawn="1"/>
        </p:nvSpPr>
        <p:spPr bwMode="gray">
          <a:xfrm>
            <a:off x="2314484" y="3654523"/>
            <a:ext cx="6358614" cy="220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3529" eaLnBrk="1" fontAlgn="base" hangingPunct="1">
              <a:spcBef>
                <a:spcPct val="0"/>
              </a:spcBef>
              <a:spcAft>
                <a:spcPct val="0"/>
              </a:spcAft>
              <a:defRPr/>
            </a:pPr>
            <a:r>
              <a:rPr lang="en-AU" sz="1400" dirty="0">
                <a:solidFill>
                  <a:srgbClr val="808080"/>
                </a:solidFill>
                <a:latin typeface="Arial"/>
              </a:rPr>
              <a:t>Document type | Date</a:t>
            </a:r>
          </a:p>
        </p:txBody>
      </p:sp>
      <p:sp>
        <p:nvSpPr>
          <p:cNvPr id="27" name="Disclaimer-template_Blue" hidden="1"/>
          <p:cNvSpPr>
            <a:spLocks noChangeArrowheads="1"/>
          </p:cNvSpPr>
          <p:nvPr userDrawn="1"/>
        </p:nvSpPr>
        <p:spPr bwMode="black">
          <a:xfrm>
            <a:off x="2314485" y="6395106"/>
            <a:ext cx="3616660" cy="396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noAutofit/>
          </a:bodyPr>
          <a:lstStyle/>
          <a:p>
            <a:pPr defTabSz="820419" eaLnBrk="0" fontAlgn="base" hangingPunct="0">
              <a:spcBef>
                <a:spcPct val="0"/>
              </a:spcBef>
              <a:spcAft>
                <a:spcPct val="0"/>
              </a:spcAft>
            </a:pPr>
            <a:r>
              <a:rPr lang="en-AU" sz="800" dirty="0">
                <a:solidFill>
                  <a:srgbClr val="808080"/>
                </a:solidFill>
              </a:rPr>
              <a:t>CONFIDENTIALITY1</a:t>
            </a:r>
          </a:p>
          <a:p>
            <a:pPr defTabSz="820419" eaLnBrk="0" fontAlgn="base" hangingPunct="0">
              <a:spcBef>
                <a:spcPct val="0"/>
              </a:spcBef>
              <a:spcAft>
                <a:spcPct val="0"/>
              </a:spcAft>
            </a:pPr>
            <a:r>
              <a:rPr lang="en-AU" sz="800" dirty="0">
                <a:solidFill>
                  <a:srgbClr val="808080"/>
                </a:solidFill>
              </a:rPr>
              <a:t>Confidentiality2</a:t>
            </a:r>
          </a:p>
        </p:txBody>
      </p:sp>
    </p:spTree>
    <p:extLst>
      <p:ext uri="{BB962C8B-B14F-4D97-AF65-F5344CB8AC3E}">
        <p14:creationId xmlns:p14="http://schemas.microsoft.com/office/powerpoint/2010/main" val="72555021"/>
      </p:ext>
    </p:extLst>
  </p:cSld>
  <p:clrMapOvr>
    <a:masterClrMapping/>
  </p:clrMapOvr>
  <p:extLst>
    <p:ext uri="{DCECCB84-F9BA-43D5-87BE-67443E8EF086}">
      <p15:sldGuideLst xmlns:p15="http://schemas.microsoft.com/office/powerpoint/2012/main">
        <p15:guide id="1" orient="horz" pos="2117">
          <p15:clr>
            <a:srgbClr val="FBAE40"/>
          </p15:clr>
        </p15:guide>
        <p15:guide id="2" pos="2822">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2. Slide Title"/>
          <p:cNvSpPr>
            <a:spLocks noGrp="1"/>
          </p:cNvSpPr>
          <p:nvPr>
            <p:ph type="title"/>
          </p:nvPr>
        </p:nvSpPr>
        <p:spPr/>
        <p:txBody>
          <a:bodyPr/>
          <a:lstStyle/>
          <a:p>
            <a:r>
              <a:rPr lang="en-AU" dirty="0"/>
              <a:t>Click to edit Master title style</a:t>
            </a:r>
          </a:p>
        </p:txBody>
      </p:sp>
      <p:sp>
        <p:nvSpPr>
          <p:cNvPr id="8" name="Slide Number"/>
          <p:cNvSpPr txBox="1">
            <a:spLocks/>
          </p:cNvSpPr>
          <p:nvPr userDrawn="1"/>
        </p:nvSpPr>
        <p:spPr>
          <a:xfrm>
            <a:off x="8739041" y="6640476"/>
            <a:ext cx="127581" cy="125612"/>
          </a:xfrm>
          <a:prstGeom prst="rect">
            <a:avLst/>
          </a:prstGeom>
        </p:spPr>
        <p:txBody>
          <a:bodyPr vert="horz" wrap="none" lIns="0" tIns="0" rIns="0" bIns="0" rtlCol="0" anchor="ctr">
            <a:spAutoFit/>
          </a:bodyPr>
          <a:lstStyle>
            <a:defPPr>
              <a:defRPr lang="en-US"/>
            </a:defPPr>
            <a:lvl1pPr>
              <a:defRPr sz="1000" baseline="0">
                <a:latin typeface="+mn-lt"/>
              </a:defRPr>
            </a:lvl1pPr>
          </a:lstStyle>
          <a:p>
            <a:pPr defTabSz="913529" fontAlgn="base">
              <a:spcBef>
                <a:spcPct val="0"/>
              </a:spcBef>
              <a:spcAft>
                <a:spcPct val="0"/>
              </a:spcAft>
            </a:pPr>
            <a:fld id="{42C328C1-A84F-4A39-A664-DBA00541A8C6}" type="slidenum">
              <a:rPr lang="en-AU" sz="800" smtClean="0">
                <a:solidFill>
                  <a:srgbClr val="808080"/>
                </a:solidFill>
              </a:rPr>
              <a:pPr defTabSz="913529" fontAlgn="base">
                <a:spcBef>
                  <a:spcPct val="0"/>
                </a:spcBef>
                <a:spcAft>
                  <a:spcPct val="0"/>
                </a:spcAft>
              </a:pPr>
              <a:t>‹#›</a:t>
            </a:fld>
            <a:endParaRPr lang="en-AU" sz="800" dirty="0">
              <a:solidFill>
                <a:srgbClr val="808080"/>
              </a:solidFill>
            </a:endParaRPr>
          </a:p>
        </p:txBody>
      </p:sp>
      <p:sp>
        <p:nvSpPr>
          <p:cNvPr id="5" name="doc id" hidden="1"/>
          <p:cNvSpPr>
            <a:spLocks noChangeArrowheads="1"/>
          </p:cNvSpPr>
          <p:nvPr userDrawn="1"/>
        </p:nvSpPr>
        <p:spPr bwMode="auto">
          <a:xfrm>
            <a:off x="7955302" y="51843"/>
            <a:ext cx="961930" cy="94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912653" fontAlgn="base">
              <a:spcBef>
                <a:spcPct val="0"/>
              </a:spcBef>
              <a:spcAft>
                <a:spcPct val="0"/>
              </a:spcAft>
            </a:pPr>
            <a:endParaRPr lang="en-AU" sz="600" dirty="0">
              <a:solidFill>
                <a:srgbClr val="C5C5C5"/>
              </a:solidFill>
            </a:endParaRPr>
          </a:p>
        </p:txBody>
      </p:sp>
    </p:spTree>
    <p:extLst>
      <p:ext uri="{BB962C8B-B14F-4D97-AF65-F5344CB8AC3E}">
        <p14:creationId xmlns:p14="http://schemas.microsoft.com/office/powerpoint/2010/main" val="4002810527"/>
      </p:ext>
    </p:extLst>
  </p:cSld>
  <p:clrMapOvr>
    <a:masterClrMapping/>
  </p:clrMapOvr>
  <p:extLst>
    <p:ext uri="{DCECCB84-F9BA-43D5-87BE-67443E8EF086}">
      <p15:sldGuideLst xmlns:p15="http://schemas.microsoft.com/office/powerpoint/2012/main">
        <p15:guide id="1" pos="5505">
          <p15:clr>
            <a:srgbClr val="F26B43"/>
          </p15:clr>
        </p15:guide>
        <p15:guide id="2" pos="74">
          <p15:clr>
            <a:srgbClr val="F26B43"/>
          </p15:clr>
        </p15:guide>
        <p15:guide id="3" orient="horz" pos="571">
          <p15:clr>
            <a:srgbClr val="F26B43"/>
          </p15:clr>
        </p15:guide>
        <p15:guide id="4" orient="horz" pos="3911">
          <p15:clr>
            <a:srgbClr val="F26B43"/>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accent1">
            <a:alpha val="3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AU" dirty="0"/>
              <a:t>Click to edit Master title style</a:t>
            </a:r>
          </a:p>
        </p:txBody>
      </p:sp>
      <p:sp>
        <p:nvSpPr>
          <p:cNvPr id="15" name="Slide Number"/>
          <p:cNvSpPr txBox="1">
            <a:spLocks/>
          </p:cNvSpPr>
          <p:nvPr userDrawn="1"/>
        </p:nvSpPr>
        <p:spPr>
          <a:xfrm>
            <a:off x="8739041" y="6640476"/>
            <a:ext cx="127581" cy="125612"/>
          </a:xfrm>
          <a:prstGeom prst="rect">
            <a:avLst/>
          </a:prstGeom>
        </p:spPr>
        <p:txBody>
          <a:bodyPr vert="horz" wrap="none" lIns="0" tIns="0" rIns="0" bIns="0" rtlCol="0" anchor="ctr">
            <a:spAutoFit/>
          </a:bodyPr>
          <a:lstStyle>
            <a:defPPr>
              <a:defRPr lang="en-US"/>
            </a:defPPr>
            <a:lvl1pPr>
              <a:defRPr sz="1000" baseline="0">
                <a:latin typeface="+mn-lt"/>
              </a:defRPr>
            </a:lvl1pPr>
          </a:lstStyle>
          <a:p>
            <a:pPr defTabSz="913529" fontAlgn="base">
              <a:spcBef>
                <a:spcPct val="0"/>
              </a:spcBef>
              <a:spcAft>
                <a:spcPct val="0"/>
              </a:spcAft>
            </a:pPr>
            <a:fld id="{42C328C1-A84F-4A39-A664-DBA00541A8C6}" type="slidenum">
              <a:rPr lang="en-AU" sz="800" smtClean="0">
                <a:solidFill>
                  <a:srgbClr val="808080"/>
                </a:solidFill>
              </a:rPr>
              <a:pPr defTabSz="913529" fontAlgn="base">
                <a:spcBef>
                  <a:spcPct val="0"/>
                </a:spcBef>
                <a:spcAft>
                  <a:spcPct val="0"/>
                </a:spcAft>
              </a:pPr>
              <a:t>‹#›</a:t>
            </a:fld>
            <a:endParaRPr lang="en-AU" sz="800" dirty="0">
              <a:solidFill>
                <a:srgbClr val="808080"/>
              </a:solidFill>
            </a:endParaRPr>
          </a:p>
        </p:txBody>
      </p:sp>
      <p:sp>
        <p:nvSpPr>
          <p:cNvPr id="16" name="SlideLogoText"/>
          <p:cNvSpPr>
            <a:spLocks noChangeArrowheads="1"/>
          </p:cNvSpPr>
          <p:nvPr userDrawn="1">
            <p:custDataLst>
              <p:tags r:id="rId1"/>
            </p:custDataLst>
          </p:nvPr>
        </p:nvSpPr>
        <p:spPr bwMode="auto">
          <a:xfrm>
            <a:off x="7713829" y="6640476"/>
            <a:ext cx="922512" cy="12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912653" fontAlgn="base">
              <a:spcBef>
                <a:spcPct val="0"/>
              </a:spcBef>
              <a:spcAft>
                <a:spcPct val="0"/>
              </a:spcAft>
            </a:pPr>
            <a:r>
              <a:rPr lang="en-AU" sz="800" dirty="0">
                <a:solidFill>
                  <a:srgbClr val="808080"/>
                </a:solidFill>
              </a:rPr>
              <a:t>© GARRETT BRAY</a:t>
            </a:r>
          </a:p>
        </p:txBody>
      </p:sp>
      <p:sp>
        <p:nvSpPr>
          <p:cNvPr id="5" name="doc id" hidden="1"/>
          <p:cNvSpPr>
            <a:spLocks noChangeArrowheads="1"/>
          </p:cNvSpPr>
          <p:nvPr userDrawn="1"/>
        </p:nvSpPr>
        <p:spPr bwMode="auto">
          <a:xfrm>
            <a:off x="7955302" y="51843"/>
            <a:ext cx="961930" cy="94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912653" fontAlgn="base">
              <a:spcBef>
                <a:spcPct val="0"/>
              </a:spcBef>
              <a:spcAft>
                <a:spcPct val="0"/>
              </a:spcAft>
            </a:pPr>
            <a:endParaRPr lang="en-AU" sz="600" dirty="0">
              <a:solidFill>
                <a:srgbClr val="C5C5C5"/>
              </a:solidFill>
            </a:endParaRPr>
          </a:p>
        </p:txBody>
      </p:sp>
    </p:spTree>
    <p:extLst>
      <p:ext uri="{BB962C8B-B14F-4D97-AF65-F5344CB8AC3E}">
        <p14:creationId xmlns:p14="http://schemas.microsoft.com/office/powerpoint/2010/main" val="1127563662"/>
      </p:ext>
    </p:extLst>
  </p:cSld>
  <p:clrMapOvr>
    <a:masterClrMapping/>
  </p:clrMapOvr>
  <p:extLst>
    <p:ext uri="{DCECCB84-F9BA-43D5-87BE-67443E8EF086}">
      <p15:sldGuideLst xmlns:p15="http://schemas.microsoft.com/office/powerpoint/2012/main">
        <p15:guide id="1" pos="3978">
          <p15:clr>
            <a:srgbClr val="000000"/>
          </p15:clr>
        </p15:guide>
        <p15:guide id="2" orient="horz" pos="570">
          <p15:clr>
            <a:srgbClr val="000000"/>
          </p15:clr>
        </p15:guide>
        <p15:guide id="3" orient="horz" pos="3912">
          <p15:clr>
            <a:srgbClr val="000000"/>
          </p15:clr>
        </p15:guide>
        <p15:guide id="4" pos="72">
          <p15:clr>
            <a:srgbClr val="00000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630" y="1630"/>
          <a:ext cx="1619" cy="161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630" y="1630"/>
                        <a:ext cx="1619" cy="1619"/>
                      </a:xfrm>
                      <a:prstGeom prst="rect">
                        <a:avLst/>
                      </a:prstGeom>
                    </p:spPr>
                  </p:pic>
                </p:oleObj>
              </mc:Fallback>
            </mc:AlternateContent>
          </a:graphicData>
        </a:graphic>
      </p:graphicFrame>
      <p:sp>
        <p:nvSpPr>
          <p:cNvPr id="5" name="doc id" hidden="1"/>
          <p:cNvSpPr txBox="1">
            <a:spLocks noChangeArrowheads="1"/>
          </p:cNvSpPr>
          <p:nvPr userDrawn="1"/>
        </p:nvSpPr>
        <p:spPr bwMode="auto">
          <a:xfrm>
            <a:off x="8613324" y="37265"/>
            <a:ext cx="303899" cy="110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defTabSz="913529" eaLnBrk="1" fontAlgn="base" hangingPunct="1">
              <a:spcBef>
                <a:spcPct val="0"/>
              </a:spcBef>
              <a:spcAft>
                <a:spcPct val="0"/>
              </a:spcAft>
              <a:defRPr/>
            </a:pPr>
            <a:endParaRPr lang="en-AU" sz="800" dirty="0">
              <a:solidFill>
                <a:srgbClr val="C5C5C5"/>
              </a:solidFill>
              <a:latin typeface="Arial"/>
            </a:endParaRPr>
          </a:p>
        </p:txBody>
      </p:sp>
      <p:sp>
        <p:nvSpPr>
          <p:cNvPr id="13314" name="Title"/>
          <p:cNvSpPr>
            <a:spLocks noGrp="1" noChangeArrowheads="1"/>
          </p:cNvSpPr>
          <p:nvPr userDrawn="1">
            <p:ph type="ctrTitle"/>
          </p:nvPr>
        </p:nvSpPr>
        <p:spPr>
          <a:xfrm>
            <a:off x="2314485" y="1463564"/>
            <a:ext cx="6358614" cy="507831"/>
          </a:xfrm>
          <a:prstGeom prst="rect">
            <a:avLst/>
          </a:prstGeom>
        </p:spPr>
        <p:txBody>
          <a:bodyPr/>
          <a:lstStyle>
            <a:lvl1pPr>
              <a:defRPr sz="3300" b="0" baseline="0">
                <a:solidFill>
                  <a:schemeClr val="accent2"/>
                </a:solidFill>
                <a:latin typeface="+mj-lt"/>
                <a:ea typeface="+mj-ea"/>
              </a:defRPr>
            </a:lvl1pPr>
          </a:lstStyle>
          <a:p>
            <a:pPr lvl="0" latinLnBrk="0"/>
            <a:r>
              <a:rPr lang="en-AU" noProof="0" dirty="0"/>
              <a:t>Click to edit Master title style</a:t>
            </a:r>
          </a:p>
        </p:txBody>
      </p:sp>
      <p:sp>
        <p:nvSpPr>
          <p:cNvPr id="13315" name="Subtitle"/>
          <p:cNvSpPr>
            <a:spLocks noGrp="1" noChangeArrowheads="1"/>
          </p:cNvSpPr>
          <p:nvPr userDrawn="1">
            <p:ph type="subTitle" idx="1"/>
          </p:nvPr>
        </p:nvSpPr>
        <p:spPr bwMode="gray">
          <a:xfrm>
            <a:off x="2314485" y="3182433"/>
            <a:ext cx="6358614" cy="219820"/>
          </a:xfrm>
          <a:prstGeom prst="rect">
            <a:avLst/>
          </a:prstGeom>
        </p:spPr>
        <p:txBody>
          <a:bodyPr wrap="square">
            <a:spAutoFit/>
          </a:bodyPr>
          <a:lstStyle>
            <a:lvl1pPr>
              <a:defRPr sz="1400" cap="all" baseline="0">
                <a:solidFill>
                  <a:schemeClr val="accent6"/>
                </a:solidFill>
                <a:latin typeface="+mn-lt"/>
                <a:ea typeface="+mn-ea"/>
              </a:defRPr>
            </a:lvl1pPr>
          </a:lstStyle>
          <a:p>
            <a:pPr lvl="0" latinLnBrk="0"/>
            <a:r>
              <a:rPr lang="en-AU" noProof="0" dirty="0"/>
              <a:t>Click to edit Master subtitle style</a:t>
            </a:r>
          </a:p>
        </p:txBody>
      </p:sp>
      <p:sp>
        <p:nvSpPr>
          <p:cNvPr id="67" name="Document type" hidden="1"/>
          <p:cNvSpPr txBox="1">
            <a:spLocks noChangeArrowheads="1"/>
          </p:cNvSpPr>
          <p:nvPr userDrawn="1"/>
        </p:nvSpPr>
        <p:spPr bwMode="gray">
          <a:xfrm>
            <a:off x="2314484" y="3654523"/>
            <a:ext cx="6358614" cy="220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3529" eaLnBrk="1" fontAlgn="base" hangingPunct="1">
              <a:spcBef>
                <a:spcPct val="0"/>
              </a:spcBef>
              <a:spcAft>
                <a:spcPct val="0"/>
              </a:spcAft>
              <a:defRPr/>
            </a:pPr>
            <a:r>
              <a:rPr lang="en-AU" sz="1400" dirty="0">
                <a:solidFill>
                  <a:srgbClr val="808080"/>
                </a:solidFill>
                <a:latin typeface="Arial"/>
              </a:rPr>
              <a:t>Document type | Date</a:t>
            </a:r>
          </a:p>
        </p:txBody>
      </p:sp>
      <p:sp>
        <p:nvSpPr>
          <p:cNvPr id="27" name="Disclaimer-template_Blue" hidden="1"/>
          <p:cNvSpPr>
            <a:spLocks noChangeArrowheads="1"/>
          </p:cNvSpPr>
          <p:nvPr userDrawn="1"/>
        </p:nvSpPr>
        <p:spPr bwMode="black">
          <a:xfrm>
            <a:off x="2314485" y="6395106"/>
            <a:ext cx="3616660" cy="396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noAutofit/>
          </a:bodyPr>
          <a:lstStyle/>
          <a:p>
            <a:pPr defTabSz="820419" eaLnBrk="0" fontAlgn="base" hangingPunct="0">
              <a:spcBef>
                <a:spcPct val="0"/>
              </a:spcBef>
              <a:spcAft>
                <a:spcPct val="0"/>
              </a:spcAft>
            </a:pPr>
            <a:r>
              <a:rPr lang="en-AU" sz="800" dirty="0">
                <a:solidFill>
                  <a:srgbClr val="808080"/>
                </a:solidFill>
              </a:rPr>
              <a:t>CONFIDENTIALITY1</a:t>
            </a:r>
          </a:p>
          <a:p>
            <a:pPr defTabSz="820419" eaLnBrk="0" fontAlgn="base" hangingPunct="0">
              <a:spcBef>
                <a:spcPct val="0"/>
              </a:spcBef>
              <a:spcAft>
                <a:spcPct val="0"/>
              </a:spcAft>
            </a:pPr>
            <a:r>
              <a:rPr lang="en-AU" sz="800" dirty="0">
                <a:solidFill>
                  <a:srgbClr val="808080"/>
                </a:solidFill>
              </a:rPr>
              <a:t>Confidentiality2</a:t>
            </a:r>
          </a:p>
        </p:txBody>
      </p:sp>
    </p:spTree>
    <p:extLst>
      <p:ext uri="{BB962C8B-B14F-4D97-AF65-F5344CB8AC3E}">
        <p14:creationId xmlns:p14="http://schemas.microsoft.com/office/powerpoint/2010/main" val="2442609401"/>
      </p:ext>
    </p:extLst>
  </p:cSld>
  <p:clrMapOvr>
    <a:masterClrMapping/>
  </p:clrMapOvr>
  <p:extLst>
    <p:ext uri="{DCECCB84-F9BA-43D5-87BE-67443E8EF086}">
      <p15:sldGuideLst xmlns:p15="http://schemas.microsoft.com/office/powerpoint/2012/main">
        <p15:guide id="1" orient="horz" pos="2117">
          <p15:clr>
            <a:srgbClr val="FBAE40"/>
          </p15:clr>
        </p15:guide>
        <p15:guide id="2" pos="282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Rectangle 4"/>
          <p:cNvSpPr/>
          <p:nvPr userDrawn="1"/>
        </p:nvSpPr>
        <p:spPr>
          <a:xfrm>
            <a:off x="273029" y="960060"/>
            <a:ext cx="8726691" cy="4112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3662" tIns="41829" rIns="83662" bIns="41829" anchor="ctr"/>
          <a:lstStyle/>
          <a:p>
            <a:pPr algn="ctr" defTabSz="913303" fontAlgn="base">
              <a:spcBef>
                <a:spcPct val="0"/>
              </a:spcBef>
              <a:spcAft>
                <a:spcPct val="0"/>
              </a:spcAft>
              <a:defRPr/>
            </a:pPr>
            <a:endParaRPr lang="en-GB" dirty="0">
              <a:solidFill>
                <a:srgbClr val="FFFFFF"/>
              </a:solidFill>
            </a:endParaRPr>
          </a:p>
        </p:txBody>
      </p:sp>
      <p:sp>
        <p:nvSpPr>
          <p:cNvPr id="6" name="Slide Number Placeholder 5"/>
          <p:cNvSpPr txBox="1">
            <a:spLocks/>
          </p:cNvSpPr>
          <p:nvPr userDrawn="1"/>
        </p:nvSpPr>
        <p:spPr>
          <a:xfrm>
            <a:off x="10" y="10"/>
            <a:ext cx="359309" cy="359833"/>
          </a:xfrm>
          <a:prstGeom prst="rect">
            <a:avLst/>
          </a:prstGeom>
          <a:solidFill>
            <a:schemeClr val="bg2">
              <a:lumMod val="75000"/>
            </a:schemeClr>
          </a:solidFill>
        </p:spPr>
        <p:txBody>
          <a:bodyPr lIns="35902" tIns="45596" rIns="35902" bIns="45596" anchor="ctr"/>
          <a:lstStyle>
            <a:defPPr>
              <a:defRPr lang="en-US"/>
            </a:defPPr>
            <a:lvl1pPr algn="ctr" rtl="0" fontAlgn="auto">
              <a:spcBef>
                <a:spcPts val="0"/>
              </a:spcBef>
              <a:spcAft>
                <a:spcPts val="0"/>
              </a:spcAft>
              <a:defRPr sz="1500" kern="1200">
                <a:solidFill>
                  <a:schemeClr val="bg1"/>
                </a:solidFill>
                <a:latin typeface="+mj-lt"/>
                <a:ea typeface="+mn-ea"/>
                <a:cs typeface="+mn-cs"/>
              </a:defRPr>
            </a:lvl1pPr>
            <a:lvl2pPr marL="496888" indent="-39688" algn="l" rtl="0" fontAlgn="base">
              <a:spcBef>
                <a:spcPct val="0"/>
              </a:spcBef>
              <a:spcAft>
                <a:spcPct val="0"/>
              </a:spcAft>
              <a:defRPr kern="1200">
                <a:solidFill>
                  <a:schemeClr val="tx1"/>
                </a:solidFill>
                <a:latin typeface="Arial" charset="0"/>
                <a:ea typeface="+mn-ea"/>
                <a:cs typeface="Arial" charset="0"/>
              </a:defRPr>
            </a:lvl2pPr>
            <a:lvl3pPr marL="995363" indent="-80963" algn="l" rtl="0" fontAlgn="base">
              <a:spcBef>
                <a:spcPct val="0"/>
              </a:spcBef>
              <a:spcAft>
                <a:spcPct val="0"/>
              </a:spcAft>
              <a:defRPr kern="1200">
                <a:solidFill>
                  <a:schemeClr val="tx1"/>
                </a:solidFill>
                <a:latin typeface="Arial" charset="0"/>
                <a:ea typeface="+mn-ea"/>
                <a:cs typeface="Arial" charset="0"/>
              </a:defRPr>
            </a:lvl3pPr>
            <a:lvl4pPr marL="1493838" indent="-122238" algn="l" rtl="0" fontAlgn="base">
              <a:spcBef>
                <a:spcPct val="0"/>
              </a:spcBef>
              <a:spcAft>
                <a:spcPct val="0"/>
              </a:spcAft>
              <a:defRPr kern="1200">
                <a:solidFill>
                  <a:schemeClr val="tx1"/>
                </a:solidFill>
                <a:latin typeface="Arial" charset="0"/>
                <a:ea typeface="+mn-ea"/>
                <a:cs typeface="Arial" charset="0"/>
              </a:defRPr>
            </a:lvl4pPr>
            <a:lvl5pPr marL="1992313" indent="-163513"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3303">
              <a:defRPr/>
            </a:pPr>
            <a:fld id="{3F330712-CD99-40A9-AED1-EFC4AC3A5D18}" type="slidenum">
              <a:rPr lang="en-GB" smtClean="0">
                <a:solidFill>
                  <a:srgbClr val="FFFFFF"/>
                </a:solidFill>
              </a:rPr>
              <a:pPr defTabSz="913303">
                <a:defRPr/>
              </a:pPr>
              <a:t>‹#›</a:t>
            </a:fld>
            <a:endParaRPr lang="en-GB" dirty="0">
              <a:solidFill>
                <a:srgbClr val="FFFFFF"/>
              </a:solidFill>
            </a:endParaRPr>
          </a:p>
        </p:txBody>
      </p:sp>
      <p:sp>
        <p:nvSpPr>
          <p:cNvPr id="2" name="Title 1"/>
          <p:cNvSpPr>
            <a:spLocks noGrp="1"/>
          </p:cNvSpPr>
          <p:nvPr>
            <p:ph type="ctrTitle"/>
          </p:nvPr>
        </p:nvSpPr>
        <p:spPr>
          <a:xfrm>
            <a:off x="685810" y="2130428"/>
            <a:ext cx="8171983" cy="1470025"/>
          </a:xfrm>
        </p:spPr>
        <p:txBody>
          <a:bodyPr anchor="b"/>
          <a:lstStyle>
            <a:lvl1pPr algn="r">
              <a:defRPr sz="4000"/>
            </a:lvl1pPr>
          </a:lstStyle>
          <a:p>
            <a:r>
              <a:rPr lang="en-US" dirty="0"/>
              <a:t>Click to edit Master title style</a:t>
            </a:r>
            <a:endParaRPr lang="en-GB" dirty="0"/>
          </a:p>
        </p:txBody>
      </p:sp>
      <p:sp>
        <p:nvSpPr>
          <p:cNvPr id="3" name="Subtitle 2"/>
          <p:cNvSpPr>
            <a:spLocks noGrp="1"/>
          </p:cNvSpPr>
          <p:nvPr>
            <p:ph type="subTitle" idx="1"/>
          </p:nvPr>
        </p:nvSpPr>
        <p:spPr>
          <a:xfrm>
            <a:off x="1371611" y="3703316"/>
            <a:ext cx="7486183" cy="1752600"/>
          </a:xfrm>
        </p:spPr>
        <p:txBody>
          <a:bodyPr/>
          <a:lstStyle>
            <a:lvl1pPr marL="0" indent="0" algn="r">
              <a:buNone/>
              <a:defRPr>
                <a:solidFill>
                  <a:schemeClr val="bg2"/>
                </a:solidFill>
              </a:defRPr>
            </a:lvl1pPr>
            <a:lvl2pPr marL="455942" indent="0" algn="ctr">
              <a:buNone/>
              <a:defRPr>
                <a:solidFill>
                  <a:schemeClr val="tx1">
                    <a:tint val="75000"/>
                  </a:schemeClr>
                </a:solidFill>
              </a:defRPr>
            </a:lvl2pPr>
            <a:lvl3pPr marL="911883" indent="0" algn="ctr">
              <a:buNone/>
              <a:defRPr>
                <a:solidFill>
                  <a:schemeClr val="tx1">
                    <a:tint val="75000"/>
                  </a:schemeClr>
                </a:solidFill>
              </a:defRPr>
            </a:lvl3pPr>
            <a:lvl4pPr marL="1367823" indent="0" algn="ctr">
              <a:buNone/>
              <a:defRPr>
                <a:solidFill>
                  <a:schemeClr val="tx1">
                    <a:tint val="75000"/>
                  </a:schemeClr>
                </a:solidFill>
              </a:defRPr>
            </a:lvl4pPr>
            <a:lvl5pPr marL="1823767" indent="0" algn="ctr">
              <a:buNone/>
              <a:defRPr>
                <a:solidFill>
                  <a:schemeClr val="tx1">
                    <a:tint val="75000"/>
                  </a:schemeClr>
                </a:solidFill>
              </a:defRPr>
            </a:lvl5pPr>
            <a:lvl6pPr marL="2279705" indent="0" algn="ctr">
              <a:buNone/>
              <a:defRPr>
                <a:solidFill>
                  <a:schemeClr val="tx1">
                    <a:tint val="75000"/>
                  </a:schemeClr>
                </a:solidFill>
              </a:defRPr>
            </a:lvl6pPr>
            <a:lvl7pPr marL="2735648" indent="0" algn="ctr">
              <a:buNone/>
              <a:defRPr>
                <a:solidFill>
                  <a:schemeClr val="tx1">
                    <a:tint val="75000"/>
                  </a:schemeClr>
                </a:solidFill>
              </a:defRPr>
            </a:lvl7pPr>
            <a:lvl8pPr marL="3191591" indent="0" algn="ctr">
              <a:buNone/>
              <a:defRPr>
                <a:solidFill>
                  <a:schemeClr val="tx1">
                    <a:tint val="75000"/>
                  </a:schemeClr>
                </a:solidFill>
              </a:defRPr>
            </a:lvl8pPr>
            <a:lvl9pPr marL="3647531" indent="0" algn="ctr">
              <a:buNone/>
              <a:defRPr>
                <a:solidFill>
                  <a:schemeClr val="tx1">
                    <a:tint val="75000"/>
                  </a:schemeClr>
                </a:solidFill>
              </a:defRPr>
            </a:lvl9pPr>
          </a:lstStyle>
          <a:p>
            <a:r>
              <a:rPr lang="en-US" dirty="0"/>
              <a:t>Click to edit Master subtitle style</a:t>
            </a:r>
            <a:endParaRPr lang="en-GB" dirty="0"/>
          </a:p>
        </p:txBody>
      </p:sp>
      <p:sp>
        <p:nvSpPr>
          <p:cNvPr id="8" name="Text Placeholder 8"/>
          <p:cNvSpPr>
            <a:spLocks noGrp="1"/>
          </p:cNvSpPr>
          <p:nvPr>
            <p:ph type="body" sz="quarter" idx="13"/>
          </p:nvPr>
        </p:nvSpPr>
        <p:spPr>
          <a:xfrm>
            <a:off x="359537" y="0"/>
            <a:ext cx="8784467" cy="360000"/>
          </a:xfrm>
          <a:solidFill>
            <a:schemeClr val="accent1"/>
          </a:solidFill>
          <a:ln w="9525">
            <a:noFill/>
            <a:miter lim="800000"/>
            <a:headEnd/>
            <a:tailEnd/>
          </a:ln>
        </p:spPr>
        <p:txBody>
          <a:bodyPr lIns="71800" rIns="296432" anchor="ctr"/>
          <a:lstStyle>
            <a:lvl1pPr algn="r">
              <a:defRPr lang="en-GB" sz="1600" b="0" dirty="0">
                <a:solidFill>
                  <a:schemeClr val="bg1"/>
                </a:solidFill>
                <a:latin typeface="+mj-lt"/>
              </a:defRPr>
            </a:lvl1pPr>
          </a:lstStyle>
          <a:p>
            <a:pPr lvl="0"/>
            <a:r>
              <a:rPr lang="en-US"/>
              <a:t>Click to edit Master text styles</a:t>
            </a:r>
          </a:p>
        </p:txBody>
      </p:sp>
      <p:sp>
        <p:nvSpPr>
          <p:cNvPr id="7" name="Date Placeholder 3"/>
          <p:cNvSpPr>
            <a:spLocks noGrp="1"/>
          </p:cNvSpPr>
          <p:nvPr>
            <p:ph type="dt" sz="half" idx="14"/>
          </p:nvPr>
        </p:nvSpPr>
        <p:spPr>
          <a:xfrm>
            <a:off x="359319" y="6356057"/>
            <a:ext cx="1988933" cy="365881"/>
          </a:xfrm>
          <a:prstGeom prst="rect">
            <a:avLst/>
          </a:prstGeom>
        </p:spPr>
        <p:txBody>
          <a:bodyPr/>
          <a:lstStyle>
            <a:lvl1pPr>
              <a:defRPr/>
            </a:lvl1pPr>
          </a:lstStyle>
          <a:p>
            <a:pPr>
              <a:defRPr/>
            </a:pPr>
            <a:fld id="{47D93634-9D35-472F-950A-DF699E7B17D8}" type="datetime1">
              <a:rPr lang="en-GB"/>
              <a:pPr>
                <a:defRPr/>
              </a:pPr>
              <a:t>01/06/2022</a:t>
            </a:fld>
            <a:endParaRPr lang="en-GB" dirty="0"/>
          </a:p>
        </p:txBody>
      </p:sp>
      <p:sp>
        <p:nvSpPr>
          <p:cNvPr id="9" name="Footer Placeholder 4"/>
          <p:cNvSpPr>
            <a:spLocks noGrp="1"/>
          </p:cNvSpPr>
          <p:nvPr>
            <p:ph type="ftr" sz="quarter" idx="15"/>
          </p:nvPr>
        </p:nvSpPr>
        <p:spPr>
          <a:xfrm>
            <a:off x="3124864" y="6356057"/>
            <a:ext cx="2894280" cy="365881"/>
          </a:xfrm>
          <a:prstGeom prst="rect">
            <a:avLst/>
          </a:prstGeom>
        </p:spPr>
        <p:txBody>
          <a:bodyPr/>
          <a:lstStyle>
            <a:lvl1pPr>
              <a:defRPr/>
            </a:lvl1pPr>
          </a:lstStyle>
          <a:p>
            <a:pPr>
              <a:defRPr/>
            </a:pPr>
            <a:endParaRPr lang="en-GB"/>
          </a:p>
        </p:txBody>
      </p:sp>
    </p:spTree>
    <p:extLst>
      <p:ext uri="{BB962C8B-B14F-4D97-AF65-F5344CB8AC3E}">
        <p14:creationId xmlns:p14="http://schemas.microsoft.com/office/powerpoint/2010/main" val="21649843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Rectangle 4"/>
          <p:cNvSpPr/>
          <p:nvPr userDrawn="1"/>
        </p:nvSpPr>
        <p:spPr>
          <a:xfrm>
            <a:off x="273029" y="960060"/>
            <a:ext cx="8726691" cy="4112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3662" tIns="41829" rIns="83662" bIns="41829" anchor="ctr"/>
          <a:lstStyle/>
          <a:p>
            <a:pPr algn="ctr" defTabSz="913303" fontAlgn="base">
              <a:spcBef>
                <a:spcPct val="0"/>
              </a:spcBef>
              <a:spcAft>
                <a:spcPct val="0"/>
              </a:spcAft>
              <a:defRPr/>
            </a:pPr>
            <a:endParaRPr lang="en-GB" dirty="0">
              <a:solidFill>
                <a:srgbClr val="FFFFFF"/>
              </a:solidFill>
            </a:endParaRPr>
          </a:p>
        </p:txBody>
      </p:sp>
      <p:sp>
        <p:nvSpPr>
          <p:cNvPr id="6" name="Slide Number Placeholder 5"/>
          <p:cNvSpPr txBox="1">
            <a:spLocks/>
          </p:cNvSpPr>
          <p:nvPr userDrawn="1"/>
        </p:nvSpPr>
        <p:spPr>
          <a:xfrm>
            <a:off x="10" y="10"/>
            <a:ext cx="359309" cy="359833"/>
          </a:xfrm>
          <a:prstGeom prst="rect">
            <a:avLst/>
          </a:prstGeom>
          <a:solidFill>
            <a:schemeClr val="bg2">
              <a:lumMod val="75000"/>
            </a:schemeClr>
          </a:solidFill>
        </p:spPr>
        <p:txBody>
          <a:bodyPr lIns="35902" tIns="45596" rIns="35902" bIns="45596" anchor="ctr"/>
          <a:lstStyle>
            <a:defPPr>
              <a:defRPr lang="en-US"/>
            </a:defPPr>
            <a:lvl1pPr algn="ctr" rtl="0" fontAlgn="auto">
              <a:spcBef>
                <a:spcPts val="0"/>
              </a:spcBef>
              <a:spcAft>
                <a:spcPts val="0"/>
              </a:spcAft>
              <a:defRPr sz="1500" kern="1200">
                <a:solidFill>
                  <a:schemeClr val="bg1"/>
                </a:solidFill>
                <a:latin typeface="+mj-lt"/>
                <a:ea typeface="+mn-ea"/>
                <a:cs typeface="+mn-cs"/>
              </a:defRPr>
            </a:lvl1pPr>
            <a:lvl2pPr marL="496888" indent="-39688" algn="l" rtl="0" fontAlgn="base">
              <a:spcBef>
                <a:spcPct val="0"/>
              </a:spcBef>
              <a:spcAft>
                <a:spcPct val="0"/>
              </a:spcAft>
              <a:defRPr kern="1200">
                <a:solidFill>
                  <a:schemeClr val="tx1"/>
                </a:solidFill>
                <a:latin typeface="Arial" charset="0"/>
                <a:ea typeface="+mn-ea"/>
                <a:cs typeface="Arial" charset="0"/>
              </a:defRPr>
            </a:lvl2pPr>
            <a:lvl3pPr marL="995363" indent="-80963" algn="l" rtl="0" fontAlgn="base">
              <a:spcBef>
                <a:spcPct val="0"/>
              </a:spcBef>
              <a:spcAft>
                <a:spcPct val="0"/>
              </a:spcAft>
              <a:defRPr kern="1200">
                <a:solidFill>
                  <a:schemeClr val="tx1"/>
                </a:solidFill>
                <a:latin typeface="Arial" charset="0"/>
                <a:ea typeface="+mn-ea"/>
                <a:cs typeface="Arial" charset="0"/>
              </a:defRPr>
            </a:lvl3pPr>
            <a:lvl4pPr marL="1493838" indent="-122238" algn="l" rtl="0" fontAlgn="base">
              <a:spcBef>
                <a:spcPct val="0"/>
              </a:spcBef>
              <a:spcAft>
                <a:spcPct val="0"/>
              </a:spcAft>
              <a:defRPr kern="1200">
                <a:solidFill>
                  <a:schemeClr val="tx1"/>
                </a:solidFill>
                <a:latin typeface="Arial" charset="0"/>
                <a:ea typeface="+mn-ea"/>
                <a:cs typeface="Arial" charset="0"/>
              </a:defRPr>
            </a:lvl4pPr>
            <a:lvl5pPr marL="1992313" indent="-163513"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3303">
              <a:defRPr/>
            </a:pPr>
            <a:fld id="{3F330712-CD99-40A9-AED1-EFC4AC3A5D18}" type="slidenum">
              <a:rPr lang="en-GB" smtClean="0">
                <a:solidFill>
                  <a:srgbClr val="FFFFFF"/>
                </a:solidFill>
              </a:rPr>
              <a:pPr defTabSz="913303">
                <a:defRPr/>
              </a:pPr>
              <a:t>‹#›</a:t>
            </a:fld>
            <a:endParaRPr lang="en-GB" dirty="0">
              <a:solidFill>
                <a:srgbClr val="FFFFFF"/>
              </a:solidFill>
            </a:endParaRPr>
          </a:p>
        </p:txBody>
      </p:sp>
      <p:sp>
        <p:nvSpPr>
          <p:cNvPr id="2" name="Title 1"/>
          <p:cNvSpPr>
            <a:spLocks noGrp="1"/>
          </p:cNvSpPr>
          <p:nvPr>
            <p:ph type="ctrTitle"/>
          </p:nvPr>
        </p:nvSpPr>
        <p:spPr>
          <a:xfrm>
            <a:off x="685810" y="2130428"/>
            <a:ext cx="8171983" cy="1470025"/>
          </a:xfrm>
        </p:spPr>
        <p:txBody>
          <a:bodyPr anchor="b"/>
          <a:lstStyle>
            <a:lvl1pPr algn="r">
              <a:defRPr sz="4000"/>
            </a:lvl1pPr>
          </a:lstStyle>
          <a:p>
            <a:r>
              <a:rPr lang="en-US" dirty="0"/>
              <a:t>Click to edit Master title style</a:t>
            </a:r>
            <a:endParaRPr lang="en-GB" dirty="0"/>
          </a:p>
        </p:txBody>
      </p:sp>
      <p:sp>
        <p:nvSpPr>
          <p:cNvPr id="3" name="Subtitle 2"/>
          <p:cNvSpPr>
            <a:spLocks noGrp="1"/>
          </p:cNvSpPr>
          <p:nvPr>
            <p:ph type="subTitle" idx="1"/>
          </p:nvPr>
        </p:nvSpPr>
        <p:spPr>
          <a:xfrm>
            <a:off x="1371611" y="3703316"/>
            <a:ext cx="7486183" cy="1752600"/>
          </a:xfrm>
        </p:spPr>
        <p:txBody>
          <a:bodyPr/>
          <a:lstStyle>
            <a:lvl1pPr marL="0" indent="0" algn="r">
              <a:buNone/>
              <a:defRPr>
                <a:solidFill>
                  <a:schemeClr val="bg2"/>
                </a:solidFill>
              </a:defRPr>
            </a:lvl1pPr>
            <a:lvl2pPr marL="455942" indent="0" algn="ctr">
              <a:buNone/>
              <a:defRPr>
                <a:solidFill>
                  <a:schemeClr val="tx1">
                    <a:tint val="75000"/>
                  </a:schemeClr>
                </a:solidFill>
              </a:defRPr>
            </a:lvl2pPr>
            <a:lvl3pPr marL="911883" indent="0" algn="ctr">
              <a:buNone/>
              <a:defRPr>
                <a:solidFill>
                  <a:schemeClr val="tx1">
                    <a:tint val="75000"/>
                  </a:schemeClr>
                </a:solidFill>
              </a:defRPr>
            </a:lvl3pPr>
            <a:lvl4pPr marL="1367823" indent="0" algn="ctr">
              <a:buNone/>
              <a:defRPr>
                <a:solidFill>
                  <a:schemeClr val="tx1">
                    <a:tint val="75000"/>
                  </a:schemeClr>
                </a:solidFill>
              </a:defRPr>
            </a:lvl4pPr>
            <a:lvl5pPr marL="1823767" indent="0" algn="ctr">
              <a:buNone/>
              <a:defRPr>
                <a:solidFill>
                  <a:schemeClr val="tx1">
                    <a:tint val="75000"/>
                  </a:schemeClr>
                </a:solidFill>
              </a:defRPr>
            </a:lvl5pPr>
            <a:lvl6pPr marL="2279705" indent="0" algn="ctr">
              <a:buNone/>
              <a:defRPr>
                <a:solidFill>
                  <a:schemeClr val="tx1">
                    <a:tint val="75000"/>
                  </a:schemeClr>
                </a:solidFill>
              </a:defRPr>
            </a:lvl6pPr>
            <a:lvl7pPr marL="2735648" indent="0" algn="ctr">
              <a:buNone/>
              <a:defRPr>
                <a:solidFill>
                  <a:schemeClr val="tx1">
                    <a:tint val="75000"/>
                  </a:schemeClr>
                </a:solidFill>
              </a:defRPr>
            </a:lvl7pPr>
            <a:lvl8pPr marL="3191591" indent="0" algn="ctr">
              <a:buNone/>
              <a:defRPr>
                <a:solidFill>
                  <a:schemeClr val="tx1">
                    <a:tint val="75000"/>
                  </a:schemeClr>
                </a:solidFill>
              </a:defRPr>
            </a:lvl8pPr>
            <a:lvl9pPr marL="3647531" indent="0" algn="ctr">
              <a:buNone/>
              <a:defRPr>
                <a:solidFill>
                  <a:schemeClr val="tx1">
                    <a:tint val="75000"/>
                  </a:schemeClr>
                </a:solidFill>
              </a:defRPr>
            </a:lvl9pPr>
          </a:lstStyle>
          <a:p>
            <a:r>
              <a:rPr lang="en-US" dirty="0"/>
              <a:t>Click to edit Master subtitle style</a:t>
            </a:r>
            <a:endParaRPr lang="en-GB" dirty="0"/>
          </a:p>
        </p:txBody>
      </p:sp>
      <p:sp>
        <p:nvSpPr>
          <p:cNvPr id="8" name="Text Placeholder 8"/>
          <p:cNvSpPr>
            <a:spLocks noGrp="1"/>
          </p:cNvSpPr>
          <p:nvPr>
            <p:ph type="body" sz="quarter" idx="13"/>
          </p:nvPr>
        </p:nvSpPr>
        <p:spPr>
          <a:xfrm>
            <a:off x="359537" y="0"/>
            <a:ext cx="8784467" cy="360000"/>
          </a:xfrm>
          <a:solidFill>
            <a:schemeClr val="accent1"/>
          </a:solidFill>
          <a:ln w="9525">
            <a:noFill/>
            <a:miter lim="800000"/>
            <a:headEnd/>
            <a:tailEnd/>
          </a:ln>
        </p:spPr>
        <p:txBody>
          <a:bodyPr lIns="71800" rIns="296432" anchor="ctr"/>
          <a:lstStyle>
            <a:lvl1pPr algn="r">
              <a:defRPr lang="en-GB" sz="1600" b="0" dirty="0">
                <a:solidFill>
                  <a:schemeClr val="bg1"/>
                </a:solidFill>
                <a:latin typeface="+mj-lt"/>
              </a:defRPr>
            </a:lvl1pPr>
          </a:lstStyle>
          <a:p>
            <a:pPr lvl="0"/>
            <a:r>
              <a:rPr lang="en-US"/>
              <a:t>Click to edit Master text styles</a:t>
            </a:r>
          </a:p>
        </p:txBody>
      </p:sp>
      <p:sp>
        <p:nvSpPr>
          <p:cNvPr id="7" name="Date Placeholder 3"/>
          <p:cNvSpPr>
            <a:spLocks noGrp="1"/>
          </p:cNvSpPr>
          <p:nvPr>
            <p:ph type="dt" sz="half" idx="14"/>
          </p:nvPr>
        </p:nvSpPr>
        <p:spPr>
          <a:xfrm>
            <a:off x="359319" y="6356057"/>
            <a:ext cx="1988933" cy="365881"/>
          </a:xfrm>
          <a:prstGeom prst="rect">
            <a:avLst/>
          </a:prstGeom>
        </p:spPr>
        <p:txBody>
          <a:bodyPr/>
          <a:lstStyle>
            <a:lvl1pPr>
              <a:defRPr/>
            </a:lvl1pPr>
          </a:lstStyle>
          <a:p>
            <a:pPr>
              <a:defRPr/>
            </a:pPr>
            <a:fld id="{47D93634-9D35-472F-950A-DF699E7B17D8}" type="datetime1">
              <a:rPr lang="en-GB">
                <a:solidFill>
                  <a:srgbClr val="000000"/>
                </a:solidFill>
              </a:rPr>
              <a:pPr>
                <a:defRPr/>
              </a:pPr>
              <a:t>01/06/2022</a:t>
            </a:fld>
            <a:endParaRPr lang="en-GB" dirty="0">
              <a:solidFill>
                <a:srgbClr val="000000"/>
              </a:solidFill>
            </a:endParaRPr>
          </a:p>
        </p:txBody>
      </p:sp>
      <p:sp>
        <p:nvSpPr>
          <p:cNvPr id="9" name="Footer Placeholder 4"/>
          <p:cNvSpPr>
            <a:spLocks noGrp="1"/>
          </p:cNvSpPr>
          <p:nvPr>
            <p:ph type="ftr" sz="quarter" idx="15"/>
          </p:nvPr>
        </p:nvSpPr>
        <p:spPr>
          <a:xfrm>
            <a:off x="3124864" y="6356057"/>
            <a:ext cx="2894280" cy="365881"/>
          </a:xfrm>
          <a:prstGeom prst="rect">
            <a:avLst/>
          </a:prstGeom>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33101248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8"/>
          <p:cNvSpPr>
            <a:spLocks noGrp="1"/>
          </p:cNvSpPr>
          <p:nvPr>
            <p:ph type="body" sz="quarter" idx="13"/>
          </p:nvPr>
        </p:nvSpPr>
        <p:spPr>
          <a:xfrm>
            <a:off x="359537" y="0"/>
            <a:ext cx="8784467" cy="360000"/>
          </a:xfrm>
          <a:solidFill>
            <a:schemeClr val="accent1"/>
          </a:solidFill>
        </p:spPr>
        <p:txBody>
          <a:bodyPr lIns="71800" rIns="296432" anchor="ctr"/>
          <a:lstStyle>
            <a:lvl1pPr marL="0" indent="0" algn="r">
              <a:buFontTx/>
              <a:buNone/>
              <a:defRPr sz="1600" b="0">
                <a:solidFill>
                  <a:schemeClr val="bg1"/>
                </a:solidFill>
                <a:latin typeface="+mj-lt"/>
              </a:defRPr>
            </a:lvl1pPr>
            <a:lvl2pPr indent="0" algn="ctr">
              <a:buFontTx/>
              <a:buNone/>
              <a:defRPr sz="1800">
                <a:solidFill>
                  <a:schemeClr val="bg1"/>
                </a:solidFill>
              </a:defRPr>
            </a:lvl2pPr>
            <a:lvl3pPr indent="0" algn="ctr">
              <a:buFontTx/>
              <a:buNone/>
              <a:defRPr sz="1800">
                <a:solidFill>
                  <a:schemeClr val="bg1"/>
                </a:solidFill>
              </a:defRPr>
            </a:lvl3pPr>
            <a:lvl4pPr indent="0" algn="ctr">
              <a:buFontTx/>
              <a:buNone/>
              <a:defRPr sz="1800">
                <a:solidFill>
                  <a:schemeClr val="bg1"/>
                </a:solidFill>
              </a:defRPr>
            </a:lvl4pPr>
            <a:lvl5pPr indent="0" algn="ctr">
              <a:buFontTx/>
              <a:buNone/>
              <a:defRPr sz="1800">
                <a:solidFill>
                  <a:schemeClr val="bg1"/>
                </a:solidFill>
              </a:defRPr>
            </a:lvl5pPr>
          </a:lstStyle>
          <a:p>
            <a:pPr lvl="0"/>
            <a:r>
              <a:rPr lang="en-US"/>
              <a:t>Click to edit Master text styles</a:t>
            </a:r>
          </a:p>
        </p:txBody>
      </p:sp>
      <p:sp>
        <p:nvSpPr>
          <p:cNvPr id="5" name="Date Placeholder 3"/>
          <p:cNvSpPr>
            <a:spLocks noGrp="1"/>
          </p:cNvSpPr>
          <p:nvPr>
            <p:ph type="dt" sz="half" idx="14"/>
          </p:nvPr>
        </p:nvSpPr>
        <p:spPr>
          <a:xfrm>
            <a:off x="359319" y="6356057"/>
            <a:ext cx="1988933" cy="365881"/>
          </a:xfrm>
          <a:prstGeom prst="rect">
            <a:avLst/>
          </a:prstGeom>
        </p:spPr>
        <p:txBody>
          <a:bodyPr/>
          <a:lstStyle>
            <a:lvl1pPr>
              <a:defRPr/>
            </a:lvl1pPr>
          </a:lstStyle>
          <a:p>
            <a:pPr>
              <a:defRPr/>
            </a:pPr>
            <a:fld id="{9D679EF3-61C5-4671-ABD6-A9DB9BCFE65D}" type="datetime1">
              <a:rPr lang="en-GB">
                <a:solidFill>
                  <a:srgbClr val="000000"/>
                </a:solidFill>
              </a:rPr>
              <a:pPr>
                <a:defRPr/>
              </a:pPr>
              <a:t>01/06/2022</a:t>
            </a:fld>
            <a:endParaRPr lang="en-GB" dirty="0">
              <a:solidFill>
                <a:srgbClr val="000000"/>
              </a:solidFill>
            </a:endParaRPr>
          </a:p>
        </p:txBody>
      </p:sp>
      <p:sp>
        <p:nvSpPr>
          <p:cNvPr id="6" name="Footer Placeholder 4"/>
          <p:cNvSpPr>
            <a:spLocks noGrp="1"/>
          </p:cNvSpPr>
          <p:nvPr>
            <p:ph type="ftr" sz="quarter" idx="15"/>
          </p:nvPr>
        </p:nvSpPr>
        <p:spPr>
          <a:xfrm>
            <a:off x="3124864" y="6356057"/>
            <a:ext cx="2894280" cy="365881"/>
          </a:xfrm>
          <a:prstGeom prst="rect">
            <a:avLst/>
          </a:prstGeom>
        </p:spPr>
        <p:txBody>
          <a:bodyPr/>
          <a:lstStyle>
            <a:lvl1pPr>
              <a:defRPr/>
            </a:lvl1pPr>
          </a:lstStyle>
          <a:p>
            <a:pPr>
              <a:defRPr/>
            </a:pPr>
            <a:endParaRPr lang="en-GB">
              <a:solidFill>
                <a:srgbClr val="000000"/>
              </a:solidFill>
            </a:endParaRPr>
          </a:p>
        </p:txBody>
      </p:sp>
      <p:sp>
        <p:nvSpPr>
          <p:cNvPr id="7" name="Slide Number Placeholder 5"/>
          <p:cNvSpPr>
            <a:spLocks noGrp="1"/>
          </p:cNvSpPr>
          <p:nvPr>
            <p:ph type="sldNum" sz="quarter" idx="16"/>
          </p:nvPr>
        </p:nvSpPr>
        <p:spPr>
          <a:xfrm>
            <a:off x="10" y="-18133"/>
            <a:ext cx="359309" cy="359833"/>
          </a:xfrm>
          <a:prstGeom prst="rect">
            <a:avLst/>
          </a:prstGeom>
        </p:spPr>
        <p:txBody>
          <a:bodyPr/>
          <a:lstStyle>
            <a:lvl1pPr>
              <a:defRPr/>
            </a:lvl1pPr>
          </a:lstStyle>
          <a:p>
            <a:pPr>
              <a:defRPr/>
            </a:pPr>
            <a:fld id="{1E3E4896-002A-454B-9243-6881B5106EDF}"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3604063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Rectangle 4"/>
          <p:cNvSpPr/>
          <p:nvPr userDrawn="1"/>
        </p:nvSpPr>
        <p:spPr>
          <a:xfrm>
            <a:off x="273029" y="960060"/>
            <a:ext cx="8726691" cy="4112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3662" tIns="41829" rIns="83662" bIns="41829" anchor="ctr"/>
          <a:lstStyle/>
          <a:p>
            <a:pPr algn="ctr" defTabSz="913303" fontAlgn="base">
              <a:spcBef>
                <a:spcPct val="0"/>
              </a:spcBef>
              <a:spcAft>
                <a:spcPct val="0"/>
              </a:spcAft>
              <a:defRPr/>
            </a:pPr>
            <a:endParaRPr lang="en-GB" dirty="0">
              <a:solidFill>
                <a:srgbClr val="FFFFFF"/>
              </a:solidFill>
            </a:endParaRPr>
          </a:p>
        </p:txBody>
      </p:sp>
      <p:sp>
        <p:nvSpPr>
          <p:cNvPr id="6" name="Slide Number Placeholder 5"/>
          <p:cNvSpPr txBox="1">
            <a:spLocks/>
          </p:cNvSpPr>
          <p:nvPr userDrawn="1"/>
        </p:nvSpPr>
        <p:spPr>
          <a:xfrm>
            <a:off x="8497" y="-3017"/>
            <a:ext cx="359309" cy="359833"/>
          </a:xfrm>
          <a:prstGeom prst="rect">
            <a:avLst/>
          </a:prstGeom>
          <a:solidFill>
            <a:schemeClr val="bg2">
              <a:lumMod val="75000"/>
            </a:schemeClr>
          </a:solidFill>
        </p:spPr>
        <p:txBody>
          <a:bodyPr lIns="35902" tIns="45596" rIns="35902" bIns="45596" anchor="ctr"/>
          <a:lstStyle>
            <a:defPPr>
              <a:defRPr lang="en-US"/>
            </a:defPPr>
            <a:lvl1pPr algn="ctr" rtl="0" fontAlgn="auto">
              <a:spcBef>
                <a:spcPts val="0"/>
              </a:spcBef>
              <a:spcAft>
                <a:spcPts val="0"/>
              </a:spcAft>
              <a:defRPr sz="1500" kern="1200">
                <a:solidFill>
                  <a:schemeClr val="bg1"/>
                </a:solidFill>
                <a:latin typeface="+mj-lt"/>
                <a:ea typeface="+mn-ea"/>
                <a:cs typeface="+mn-cs"/>
              </a:defRPr>
            </a:lvl1pPr>
            <a:lvl2pPr marL="496888" indent="-39688" algn="l" rtl="0" fontAlgn="base">
              <a:spcBef>
                <a:spcPct val="0"/>
              </a:spcBef>
              <a:spcAft>
                <a:spcPct val="0"/>
              </a:spcAft>
              <a:defRPr kern="1200">
                <a:solidFill>
                  <a:schemeClr val="tx1"/>
                </a:solidFill>
                <a:latin typeface="Arial" charset="0"/>
                <a:ea typeface="+mn-ea"/>
                <a:cs typeface="Arial" charset="0"/>
              </a:defRPr>
            </a:lvl2pPr>
            <a:lvl3pPr marL="995363" indent="-80963" algn="l" rtl="0" fontAlgn="base">
              <a:spcBef>
                <a:spcPct val="0"/>
              </a:spcBef>
              <a:spcAft>
                <a:spcPct val="0"/>
              </a:spcAft>
              <a:defRPr kern="1200">
                <a:solidFill>
                  <a:schemeClr val="tx1"/>
                </a:solidFill>
                <a:latin typeface="Arial" charset="0"/>
                <a:ea typeface="+mn-ea"/>
                <a:cs typeface="Arial" charset="0"/>
              </a:defRPr>
            </a:lvl3pPr>
            <a:lvl4pPr marL="1493838" indent="-122238" algn="l" rtl="0" fontAlgn="base">
              <a:spcBef>
                <a:spcPct val="0"/>
              </a:spcBef>
              <a:spcAft>
                <a:spcPct val="0"/>
              </a:spcAft>
              <a:defRPr kern="1200">
                <a:solidFill>
                  <a:schemeClr val="tx1"/>
                </a:solidFill>
                <a:latin typeface="Arial" charset="0"/>
                <a:ea typeface="+mn-ea"/>
                <a:cs typeface="Arial" charset="0"/>
              </a:defRPr>
            </a:lvl4pPr>
            <a:lvl5pPr marL="1992313" indent="-163513"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3303">
              <a:defRPr/>
            </a:pPr>
            <a:fld id="{2E3DA0F2-6BB5-4F14-B0E0-D24F5C43A474}" type="slidenum">
              <a:rPr lang="en-GB" smtClean="0">
                <a:solidFill>
                  <a:srgbClr val="FFFFFF"/>
                </a:solidFill>
              </a:rPr>
              <a:pPr defTabSz="913303">
                <a:defRPr/>
              </a:pPr>
              <a:t>‹#›</a:t>
            </a:fld>
            <a:endParaRPr lang="en-GB" dirty="0">
              <a:solidFill>
                <a:srgbClr val="FFFFFF"/>
              </a:solidFill>
            </a:endParaRPr>
          </a:p>
        </p:txBody>
      </p:sp>
      <p:sp>
        <p:nvSpPr>
          <p:cNvPr id="2" name="Title 1"/>
          <p:cNvSpPr>
            <a:spLocks noGrp="1"/>
          </p:cNvSpPr>
          <p:nvPr>
            <p:ph type="title"/>
          </p:nvPr>
        </p:nvSpPr>
        <p:spPr>
          <a:xfrm>
            <a:off x="722314" y="4406913"/>
            <a:ext cx="7772400" cy="1362075"/>
          </a:xfrm>
        </p:spPr>
        <p:txBody>
          <a:bodyPr anchor="t"/>
          <a:lstStyle>
            <a:lvl1pPr algn="r">
              <a:defRPr sz="4000" b="1" cap="none"/>
            </a:lvl1pPr>
          </a:lstStyle>
          <a:p>
            <a:r>
              <a:rPr lang="en-US" dirty="0"/>
              <a:t>Click to edit Master title style</a:t>
            </a:r>
            <a:endParaRPr lang="en-GB" dirty="0"/>
          </a:p>
        </p:txBody>
      </p:sp>
      <p:sp>
        <p:nvSpPr>
          <p:cNvPr id="3" name="Text Placeholder 2"/>
          <p:cNvSpPr>
            <a:spLocks noGrp="1"/>
          </p:cNvSpPr>
          <p:nvPr>
            <p:ph type="body" idx="1"/>
          </p:nvPr>
        </p:nvSpPr>
        <p:spPr>
          <a:xfrm>
            <a:off x="722314" y="2906714"/>
            <a:ext cx="7772400" cy="1500187"/>
          </a:xfrm>
        </p:spPr>
        <p:txBody>
          <a:bodyPr anchor="b"/>
          <a:lstStyle>
            <a:lvl1pPr marL="0" indent="0" algn="r">
              <a:buNone/>
              <a:defRPr sz="2000">
                <a:solidFill>
                  <a:schemeClr val="bg2"/>
                </a:solidFill>
              </a:defRPr>
            </a:lvl1pPr>
            <a:lvl2pPr marL="455942" indent="0">
              <a:buNone/>
              <a:defRPr sz="1800">
                <a:solidFill>
                  <a:schemeClr val="tx1">
                    <a:tint val="75000"/>
                  </a:schemeClr>
                </a:solidFill>
              </a:defRPr>
            </a:lvl2pPr>
            <a:lvl3pPr marL="911883" indent="0">
              <a:buNone/>
              <a:defRPr sz="1600">
                <a:solidFill>
                  <a:schemeClr val="tx1">
                    <a:tint val="75000"/>
                  </a:schemeClr>
                </a:solidFill>
              </a:defRPr>
            </a:lvl3pPr>
            <a:lvl4pPr marL="1367823" indent="0">
              <a:buNone/>
              <a:defRPr sz="1400">
                <a:solidFill>
                  <a:schemeClr val="tx1">
                    <a:tint val="75000"/>
                  </a:schemeClr>
                </a:solidFill>
              </a:defRPr>
            </a:lvl4pPr>
            <a:lvl5pPr marL="1823767" indent="0">
              <a:buNone/>
              <a:defRPr sz="1400">
                <a:solidFill>
                  <a:schemeClr val="tx1">
                    <a:tint val="75000"/>
                  </a:schemeClr>
                </a:solidFill>
              </a:defRPr>
            </a:lvl5pPr>
            <a:lvl6pPr marL="2279705" indent="0">
              <a:buNone/>
              <a:defRPr sz="1400">
                <a:solidFill>
                  <a:schemeClr val="tx1">
                    <a:tint val="75000"/>
                  </a:schemeClr>
                </a:solidFill>
              </a:defRPr>
            </a:lvl6pPr>
            <a:lvl7pPr marL="2735648" indent="0">
              <a:buNone/>
              <a:defRPr sz="1400">
                <a:solidFill>
                  <a:schemeClr val="tx1">
                    <a:tint val="75000"/>
                  </a:schemeClr>
                </a:solidFill>
              </a:defRPr>
            </a:lvl7pPr>
            <a:lvl8pPr marL="3191591" indent="0">
              <a:buNone/>
              <a:defRPr sz="1400">
                <a:solidFill>
                  <a:schemeClr val="tx1">
                    <a:tint val="75000"/>
                  </a:schemeClr>
                </a:solidFill>
              </a:defRPr>
            </a:lvl8pPr>
            <a:lvl9pPr marL="3647531" indent="0">
              <a:buNone/>
              <a:defRPr sz="1400">
                <a:solidFill>
                  <a:schemeClr val="tx1">
                    <a:tint val="75000"/>
                  </a:schemeClr>
                </a:solidFill>
              </a:defRPr>
            </a:lvl9pPr>
          </a:lstStyle>
          <a:p>
            <a:pPr lvl="0"/>
            <a:r>
              <a:rPr lang="en-US"/>
              <a:t>Click to edit Master text styles</a:t>
            </a:r>
          </a:p>
        </p:txBody>
      </p:sp>
      <p:sp>
        <p:nvSpPr>
          <p:cNvPr id="9" name="Text Placeholder 8"/>
          <p:cNvSpPr>
            <a:spLocks noGrp="1"/>
          </p:cNvSpPr>
          <p:nvPr>
            <p:ph type="body" sz="quarter" idx="13"/>
          </p:nvPr>
        </p:nvSpPr>
        <p:spPr>
          <a:xfrm>
            <a:off x="359537" y="0"/>
            <a:ext cx="8784467" cy="360000"/>
          </a:xfrm>
          <a:solidFill>
            <a:schemeClr val="accent1"/>
          </a:solidFill>
          <a:ln w="9525">
            <a:noFill/>
            <a:miter lim="800000"/>
            <a:headEnd/>
            <a:tailEnd/>
          </a:ln>
        </p:spPr>
        <p:txBody>
          <a:bodyPr lIns="71800" rIns="296432" anchor="ctr"/>
          <a:lstStyle>
            <a:lvl1pPr>
              <a:defRPr lang="en-GB" sz="1600" b="0" dirty="0">
                <a:solidFill>
                  <a:schemeClr val="bg1"/>
                </a:solidFill>
                <a:latin typeface="+mj-lt"/>
              </a:defRPr>
            </a:lvl1pPr>
          </a:lstStyle>
          <a:p>
            <a:pPr lvl="0"/>
            <a:r>
              <a:rPr lang="en-US"/>
              <a:t>Click to edit Master text styles</a:t>
            </a:r>
          </a:p>
        </p:txBody>
      </p:sp>
      <p:sp>
        <p:nvSpPr>
          <p:cNvPr id="7" name="Date Placeholder 3"/>
          <p:cNvSpPr>
            <a:spLocks noGrp="1"/>
          </p:cNvSpPr>
          <p:nvPr>
            <p:ph type="dt" sz="half" idx="14"/>
          </p:nvPr>
        </p:nvSpPr>
        <p:spPr>
          <a:xfrm>
            <a:off x="359319" y="6356057"/>
            <a:ext cx="1988933" cy="365881"/>
          </a:xfrm>
          <a:prstGeom prst="rect">
            <a:avLst/>
          </a:prstGeom>
        </p:spPr>
        <p:txBody>
          <a:bodyPr/>
          <a:lstStyle>
            <a:lvl1pPr>
              <a:defRPr/>
            </a:lvl1pPr>
          </a:lstStyle>
          <a:p>
            <a:pPr>
              <a:defRPr/>
            </a:pPr>
            <a:fld id="{3C4803B8-7B3D-43AF-A25B-F7B5FFF5D195}" type="datetime1">
              <a:rPr lang="en-GB">
                <a:solidFill>
                  <a:srgbClr val="000000"/>
                </a:solidFill>
              </a:rPr>
              <a:pPr>
                <a:defRPr/>
              </a:pPr>
              <a:t>01/06/2022</a:t>
            </a:fld>
            <a:endParaRPr lang="en-GB" dirty="0">
              <a:solidFill>
                <a:srgbClr val="000000"/>
              </a:solidFill>
            </a:endParaRPr>
          </a:p>
        </p:txBody>
      </p:sp>
      <p:sp>
        <p:nvSpPr>
          <p:cNvPr id="8" name="Footer Placeholder 4"/>
          <p:cNvSpPr>
            <a:spLocks noGrp="1"/>
          </p:cNvSpPr>
          <p:nvPr>
            <p:ph type="ftr" sz="quarter" idx="15"/>
          </p:nvPr>
        </p:nvSpPr>
        <p:spPr>
          <a:xfrm>
            <a:off x="3124864" y="6356057"/>
            <a:ext cx="2894280" cy="365881"/>
          </a:xfrm>
          <a:prstGeom prst="rect">
            <a:avLst/>
          </a:prstGeom>
        </p:spPr>
        <p:txBody>
          <a:bodyPr/>
          <a:lstStyle>
            <a:lvl1pPr>
              <a:defRPr/>
            </a:lvl1pPr>
          </a:lstStyle>
          <a:p>
            <a:pPr>
              <a:defRPr/>
            </a:pPr>
            <a:endParaRPr lang="en-GB">
              <a:solidFill>
                <a:srgbClr val="000000"/>
              </a:solidFill>
            </a:endParaRPr>
          </a:p>
        </p:txBody>
      </p:sp>
      <p:sp>
        <p:nvSpPr>
          <p:cNvPr id="10" name="Slide Number Placeholder 5"/>
          <p:cNvSpPr>
            <a:spLocks noGrp="1"/>
          </p:cNvSpPr>
          <p:nvPr>
            <p:ph type="sldNum" sz="quarter" idx="16"/>
          </p:nvPr>
        </p:nvSpPr>
        <p:spPr>
          <a:xfrm>
            <a:off x="10" y="10"/>
            <a:ext cx="359309" cy="359833"/>
          </a:xfrm>
          <a:prstGeom prst="rect">
            <a:avLst/>
          </a:prstGeom>
        </p:spPr>
        <p:txBody>
          <a:bodyPr/>
          <a:lstStyle>
            <a:lvl1pPr algn="ctr" fontAlgn="auto">
              <a:spcBef>
                <a:spcPts val="0"/>
              </a:spcBef>
              <a:spcAft>
                <a:spcPts val="0"/>
              </a:spcAft>
              <a:defRPr sz="1400">
                <a:solidFill>
                  <a:srgbClr val="FFFFFF"/>
                </a:solidFill>
                <a:latin typeface="+mj-lt"/>
                <a:cs typeface="+mn-cs"/>
              </a:defRPr>
            </a:lvl1pPr>
          </a:lstStyle>
          <a:p>
            <a:pPr>
              <a:defRPr/>
            </a:pPr>
            <a:fld id="{73C8E1C3-D061-41B1-92C3-686615E165CF}" type="slidenum">
              <a:rPr lang="en-GB"/>
              <a:pPr>
                <a:defRPr/>
              </a:pPr>
              <a:t>‹#›</a:t>
            </a:fld>
            <a:endParaRPr lang="en-GB" dirty="0"/>
          </a:p>
        </p:txBody>
      </p:sp>
    </p:spTree>
    <p:extLst>
      <p:ext uri="{BB962C8B-B14F-4D97-AF65-F5344CB8AC3E}">
        <p14:creationId xmlns:p14="http://schemas.microsoft.com/office/powerpoint/2010/main" val="18047452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eme header">
    <p:spTree>
      <p:nvGrpSpPr>
        <p:cNvPr id="1" name=""/>
        <p:cNvGrpSpPr/>
        <p:nvPr/>
      </p:nvGrpSpPr>
      <p:grpSpPr>
        <a:xfrm>
          <a:off x="0" y="0"/>
          <a:ext cx="0" cy="0"/>
          <a:chOff x="0" y="0"/>
          <a:chExt cx="0" cy="0"/>
        </a:xfrm>
      </p:grpSpPr>
      <p:sp>
        <p:nvSpPr>
          <p:cNvPr id="6" name="Rectangle 5"/>
          <p:cNvSpPr/>
          <p:nvPr userDrawn="1"/>
        </p:nvSpPr>
        <p:spPr>
          <a:xfrm>
            <a:off x="215020" y="1124866"/>
            <a:ext cx="8821470" cy="2524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190" tIns="45596" rIns="91190" bIns="45596" anchor="ctr"/>
          <a:lstStyle/>
          <a:p>
            <a:pPr algn="ctr" defTabSz="913303" fontAlgn="base">
              <a:spcBef>
                <a:spcPct val="0"/>
              </a:spcBef>
              <a:spcAft>
                <a:spcPct val="0"/>
              </a:spcAft>
              <a:defRPr/>
            </a:pPr>
            <a:endParaRPr lang="en-GB" dirty="0">
              <a:solidFill>
                <a:srgbClr val="FFFFFF"/>
              </a:solidFill>
            </a:endParaRPr>
          </a:p>
        </p:txBody>
      </p:sp>
      <p:sp>
        <p:nvSpPr>
          <p:cNvPr id="7" name="Rectangle 6"/>
          <p:cNvSpPr/>
          <p:nvPr userDrawn="1"/>
        </p:nvSpPr>
        <p:spPr>
          <a:xfrm>
            <a:off x="3851278" y="360000"/>
            <a:ext cx="5292725" cy="6498000"/>
          </a:xfrm>
          <a:prstGeom prst="rect">
            <a:avLst/>
          </a:prstGeom>
          <a:gradFill flip="none" rotWithShape="1">
            <a:gsLst>
              <a:gs pos="0">
                <a:schemeClr val="bg1"/>
              </a:gs>
              <a:gs pos="52000">
                <a:schemeClr val="bg1"/>
              </a:gs>
              <a:gs pos="73000">
                <a:srgbClr val="F2F2F2"/>
              </a:gs>
              <a:gs pos="100000">
                <a:srgbClr val="F2F2F2"/>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91190" tIns="45596" rIns="91190" bIns="45596" anchor="ctr"/>
          <a:lstStyle/>
          <a:p>
            <a:pPr algn="ctr" defTabSz="913303" fontAlgn="base">
              <a:spcBef>
                <a:spcPct val="0"/>
              </a:spcBef>
              <a:spcAft>
                <a:spcPct val="0"/>
              </a:spcAft>
              <a:defRPr/>
            </a:pPr>
            <a:endParaRPr lang="en-GB" dirty="0">
              <a:solidFill>
                <a:srgbClr val="FFFFFF"/>
              </a:solidFill>
            </a:endParaRPr>
          </a:p>
        </p:txBody>
      </p:sp>
      <p:cxnSp>
        <p:nvCxnSpPr>
          <p:cNvPr id="8" name="Straight Connector 7"/>
          <p:cNvCxnSpPr/>
          <p:nvPr userDrawn="1"/>
        </p:nvCxnSpPr>
        <p:spPr>
          <a:xfrm>
            <a:off x="3851967" y="359843"/>
            <a:ext cx="0" cy="6498167"/>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995935" y="4406913"/>
            <a:ext cx="4498777" cy="1362075"/>
          </a:xfrm>
        </p:spPr>
        <p:txBody>
          <a:bodyPr anchor="t"/>
          <a:lstStyle>
            <a:lvl1pPr algn="l">
              <a:defRPr sz="4000" b="1" cap="none"/>
            </a:lvl1pPr>
          </a:lstStyle>
          <a:p>
            <a:r>
              <a:rPr lang="en-US"/>
              <a:t>Click to edit Master title style</a:t>
            </a:r>
            <a:endParaRPr lang="en-GB" dirty="0"/>
          </a:p>
        </p:txBody>
      </p:sp>
      <p:sp>
        <p:nvSpPr>
          <p:cNvPr id="3" name="Text Placeholder 2"/>
          <p:cNvSpPr>
            <a:spLocks noGrp="1"/>
          </p:cNvSpPr>
          <p:nvPr>
            <p:ph type="body" idx="1"/>
          </p:nvPr>
        </p:nvSpPr>
        <p:spPr>
          <a:xfrm>
            <a:off x="3995935" y="2906714"/>
            <a:ext cx="4498777" cy="1500187"/>
          </a:xfrm>
        </p:spPr>
        <p:txBody>
          <a:bodyPr anchor="b"/>
          <a:lstStyle>
            <a:lvl1pPr marL="0" indent="0">
              <a:buNone/>
              <a:defRPr sz="2000">
                <a:solidFill>
                  <a:schemeClr val="bg2"/>
                </a:solidFill>
              </a:defRPr>
            </a:lvl1pPr>
            <a:lvl2pPr marL="455942" indent="0">
              <a:buNone/>
              <a:defRPr sz="1800">
                <a:solidFill>
                  <a:schemeClr val="tx1">
                    <a:tint val="75000"/>
                  </a:schemeClr>
                </a:solidFill>
              </a:defRPr>
            </a:lvl2pPr>
            <a:lvl3pPr marL="911883" indent="0">
              <a:buNone/>
              <a:defRPr sz="1600">
                <a:solidFill>
                  <a:schemeClr val="tx1">
                    <a:tint val="75000"/>
                  </a:schemeClr>
                </a:solidFill>
              </a:defRPr>
            </a:lvl3pPr>
            <a:lvl4pPr marL="1367823" indent="0">
              <a:buNone/>
              <a:defRPr sz="1400">
                <a:solidFill>
                  <a:schemeClr val="tx1">
                    <a:tint val="75000"/>
                  </a:schemeClr>
                </a:solidFill>
              </a:defRPr>
            </a:lvl4pPr>
            <a:lvl5pPr marL="1823767" indent="0">
              <a:buNone/>
              <a:defRPr sz="1400">
                <a:solidFill>
                  <a:schemeClr val="tx1">
                    <a:tint val="75000"/>
                  </a:schemeClr>
                </a:solidFill>
              </a:defRPr>
            </a:lvl5pPr>
            <a:lvl6pPr marL="2279705" indent="0">
              <a:buNone/>
              <a:defRPr sz="1400">
                <a:solidFill>
                  <a:schemeClr val="tx1">
                    <a:tint val="75000"/>
                  </a:schemeClr>
                </a:solidFill>
              </a:defRPr>
            </a:lvl6pPr>
            <a:lvl7pPr marL="2735648" indent="0">
              <a:buNone/>
              <a:defRPr sz="1400">
                <a:solidFill>
                  <a:schemeClr val="tx1">
                    <a:tint val="75000"/>
                  </a:schemeClr>
                </a:solidFill>
              </a:defRPr>
            </a:lvl7pPr>
            <a:lvl8pPr marL="3191591" indent="0">
              <a:buNone/>
              <a:defRPr sz="1400">
                <a:solidFill>
                  <a:schemeClr val="tx1">
                    <a:tint val="75000"/>
                  </a:schemeClr>
                </a:solidFill>
              </a:defRPr>
            </a:lvl8pPr>
            <a:lvl9pPr marL="3647531" indent="0">
              <a:buNone/>
              <a:defRPr sz="1400">
                <a:solidFill>
                  <a:schemeClr val="tx1">
                    <a:tint val="75000"/>
                  </a:schemeClr>
                </a:solidFill>
              </a:defRPr>
            </a:lvl9pPr>
          </a:lstStyle>
          <a:p>
            <a:pPr lvl="0"/>
            <a:r>
              <a:rPr lang="en-US" dirty="0"/>
              <a:t>Click to edit Master text styles</a:t>
            </a:r>
          </a:p>
        </p:txBody>
      </p:sp>
      <p:sp>
        <p:nvSpPr>
          <p:cNvPr id="10" name="Picture Placeholder 9"/>
          <p:cNvSpPr>
            <a:spLocks noGrp="1"/>
          </p:cNvSpPr>
          <p:nvPr>
            <p:ph type="pic" sz="quarter" idx="14"/>
          </p:nvPr>
        </p:nvSpPr>
        <p:spPr>
          <a:xfrm>
            <a:off x="3" y="360381"/>
            <a:ext cx="3851275" cy="6497637"/>
          </a:xfrm>
        </p:spPr>
        <p:txBody>
          <a:bodyPr/>
          <a:lstStyle/>
          <a:p>
            <a:pPr lvl="0"/>
            <a:endParaRPr lang="en-GB" noProof="0" dirty="0"/>
          </a:p>
        </p:txBody>
      </p:sp>
      <p:sp>
        <p:nvSpPr>
          <p:cNvPr id="12" name="Text Placeholder 8"/>
          <p:cNvSpPr>
            <a:spLocks noGrp="1"/>
          </p:cNvSpPr>
          <p:nvPr>
            <p:ph type="body" sz="quarter" idx="13"/>
          </p:nvPr>
        </p:nvSpPr>
        <p:spPr>
          <a:xfrm>
            <a:off x="359537" y="0"/>
            <a:ext cx="8784467" cy="360000"/>
          </a:xfrm>
          <a:solidFill>
            <a:schemeClr val="accent1"/>
          </a:solidFill>
          <a:ln w="9525">
            <a:noFill/>
            <a:miter lim="800000"/>
            <a:headEnd/>
            <a:tailEnd/>
          </a:ln>
        </p:spPr>
        <p:txBody>
          <a:bodyPr lIns="71800" rIns="296432" anchor="ctr"/>
          <a:lstStyle>
            <a:lvl1pPr>
              <a:defRPr lang="en-GB" sz="1600" b="0" dirty="0">
                <a:solidFill>
                  <a:schemeClr val="bg1"/>
                </a:solidFill>
                <a:latin typeface="+mj-lt"/>
              </a:defRPr>
            </a:lvl1pPr>
          </a:lstStyle>
          <a:p>
            <a:pPr lvl="0"/>
            <a:r>
              <a:rPr lang="en-US"/>
              <a:t>Click to edit Master text styles</a:t>
            </a:r>
          </a:p>
        </p:txBody>
      </p:sp>
      <p:sp>
        <p:nvSpPr>
          <p:cNvPr id="9" name="Slide Number Placeholder 5"/>
          <p:cNvSpPr>
            <a:spLocks noGrp="1"/>
          </p:cNvSpPr>
          <p:nvPr>
            <p:ph type="sldNum" sz="quarter" idx="15"/>
          </p:nvPr>
        </p:nvSpPr>
        <p:spPr>
          <a:xfrm>
            <a:off x="10" y="-18133"/>
            <a:ext cx="359309" cy="359833"/>
          </a:xfrm>
          <a:prstGeom prst="rect">
            <a:avLst/>
          </a:prstGeom>
        </p:spPr>
        <p:txBody>
          <a:bodyPr/>
          <a:lstStyle>
            <a:lvl1pPr>
              <a:defRPr/>
            </a:lvl1pPr>
          </a:lstStyle>
          <a:p>
            <a:pPr>
              <a:defRPr/>
            </a:pPr>
            <a:fld id="{1FA3F8DE-DF1F-43A3-829F-975C03A3047D}"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7202475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60002" y="1384274"/>
            <a:ext cx="4106139" cy="47418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767270" y="1384274"/>
            <a:ext cx="4106139" cy="47418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3"/>
          <p:cNvSpPr>
            <a:spLocks noGrp="1"/>
          </p:cNvSpPr>
          <p:nvPr>
            <p:ph type="dt" sz="half" idx="10"/>
          </p:nvPr>
        </p:nvSpPr>
        <p:spPr>
          <a:xfrm>
            <a:off x="359319" y="6356057"/>
            <a:ext cx="1988933" cy="365881"/>
          </a:xfrm>
          <a:prstGeom prst="rect">
            <a:avLst/>
          </a:prstGeom>
        </p:spPr>
        <p:txBody>
          <a:bodyPr/>
          <a:lstStyle>
            <a:lvl1pPr>
              <a:defRPr/>
            </a:lvl1pPr>
          </a:lstStyle>
          <a:p>
            <a:pPr>
              <a:defRPr/>
            </a:pPr>
            <a:fld id="{FC468AA2-D4A8-4C5E-A542-3F5F4D4DB083}" type="datetime1">
              <a:rPr lang="en-GB">
                <a:solidFill>
                  <a:srgbClr val="000000"/>
                </a:solidFill>
              </a:rPr>
              <a:pPr>
                <a:defRPr/>
              </a:pPr>
              <a:t>01/06/2022</a:t>
            </a:fld>
            <a:endParaRPr lang="en-GB" dirty="0">
              <a:solidFill>
                <a:srgbClr val="000000"/>
              </a:solidFill>
            </a:endParaRPr>
          </a:p>
        </p:txBody>
      </p:sp>
      <p:sp>
        <p:nvSpPr>
          <p:cNvPr id="6" name="Footer Placeholder 4"/>
          <p:cNvSpPr>
            <a:spLocks noGrp="1"/>
          </p:cNvSpPr>
          <p:nvPr>
            <p:ph type="ftr" sz="quarter" idx="11"/>
          </p:nvPr>
        </p:nvSpPr>
        <p:spPr>
          <a:xfrm>
            <a:off x="3124864" y="6356057"/>
            <a:ext cx="2894280" cy="365881"/>
          </a:xfrm>
          <a:prstGeom prst="rect">
            <a:avLst/>
          </a:prstGeom>
        </p:spPr>
        <p:txBody>
          <a:bodyPr/>
          <a:lstStyle>
            <a:lvl1pPr>
              <a:defRPr/>
            </a:lvl1pPr>
          </a:lstStyle>
          <a:p>
            <a:pPr>
              <a:defRPr/>
            </a:pPr>
            <a:endParaRPr lang="en-GB">
              <a:solidFill>
                <a:srgbClr val="000000"/>
              </a:solidFill>
            </a:endParaRPr>
          </a:p>
        </p:txBody>
      </p:sp>
      <p:sp>
        <p:nvSpPr>
          <p:cNvPr id="7" name="Slide Number Placeholder 5"/>
          <p:cNvSpPr>
            <a:spLocks noGrp="1"/>
          </p:cNvSpPr>
          <p:nvPr>
            <p:ph type="sldNum" sz="quarter" idx="12"/>
          </p:nvPr>
        </p:nvSpPr>
        <p:spPr>
          <a:xfrm>
            <a:off x="10" y="-18133"/>
            <a:ext cx="359309" cy="359833"/>
          </a:xfrm>
          <a:prstGeom prst="rect">
            <a:avLst/>
          </a:prstGeom>
        </p:spPr>
        <p:txBody>
          <a:bodyPr/>
          <a:lstStyle>
            <a:lvl1pPr>
              <a:defRPr/>
            </a:lvl1pPr>
          </a:lstStyle>
          <a:p>
            <a:pPr>
              <a:defRPr/>
            </a:pPr>
            <a:fld id="{7251B274-90DC-4B5E-8D0F-8794BE2917D9}"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1407462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60002" y="1337339"/>
            <a:ext cx="4106139" cy="639762"/>
          </a:xfrm>
        </p:spPr>
        <p:txBody>
          <a:bodyPr anchor="b"/>
          <a:lstStyle>
            <a:lvl1pPr marL="0" indent="0">
              <a:buNone/>
              <a:defRPr sz="2200" b="0">
                <a:latin typeface="+mj-lt"/>
              </a:defRPr>
            </a:lvl1pPr>
            <a:lvl2pPr marL="455942" indent="0">
              <a:buNone/>
              <a:defRPr sz="2000" b="1"/>
            </a:lvl2pPr>
            <a:lvl3pPr marL="911883" indent="0">
              <a:buNone/>
              <a:defRPr sz="1800" b="1"/>
            </a:lvl3pPr>
            <a:lvl4pPr marL="1367823" indent="0">
              <a:buNone/>
              <a:defRPr sz="1600" b="1"/>
            </a:lvl4pPr>
            <a:lvl5pPr marL="1823767" indent="0">
              <a:buNone/>
              <a:defRPr sz="1600" b="1"/>
            </a:lvl5pPr>
            <a:lvl6pPr marL="2279705" indent="0">
              <a:buNone/>
              <a:defRPr sz="1600" b="1"/>
            </a:lvl6pPr>
            <a:lvl7pPr marL="2735648" indent="0">
              <a:buNone/>
              <a:defRPr sz="1600" b="1"/>
            </a:lvl7pPr>
            <a:lvl8pPr marL="3191591" indent="0">
              <a:buNone/>
              <a:defRPr sz="1600" b="1"/>
            </a:lvl8pPr>
            <a:lvl9pPr marL="3647531"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60002" y="1977103"/>
            <a:ext cx="4106139" cy="41490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755447" y="1337339"/>
            <a:ext cx="4106139" cy="639762"/>
          </a:xfrm>
        </p:spPr>
        <p:txBody>
          <a:bodyPr anchor="b"/>
          <a:lstStyle>
            <a:lvl1pPr marL="0" indent="0">
              <a:buNone/>
              <a:defRPr sz="2200" b="0">
                <a:latin typeface="+mj-lt"/>
              </a:defRPr>
            </a:lvl1pPr>
            <a:lvl2pPr marL="455942" indent="0">
              <a:buNone/>
              <a:defRPr sz="2000" b="1"/>
            </a:lvl2pPr>
            <a:lvl3pPr marL="911883" indent="0">
              <a:buNone/>
              <a:defRPr sz="1800" b="1"/>
            </a:lvl3pPr>
            <a:lvl4pPr marL="1367823" indent="0">
              <a:buNone/>
              <a:defRPr sz="1600" b="1"/>
            </a:lvl4pPr>
            <a:lvl5pPr marL="1823767" indent="0">
              <a:buNone/>
              <a:defRPr sz="1600" b="1"/>
            </a:lvl5pPr>
            <a:lvl6pPr marL="2279705" indent="0">
              <a:buNone/>
              <a:defRPr sz="1600" b="1"/>
            </a:lvl6pPr>
            <a:lvl7pPr marL="2735648" indent="0">
              <a:buNone/>
              <a:defRPr sz="1600" b="1"/>
            </a:lvl7pPr>
            <a:lvl8pPr marL="3191591" indent="0">
              <a:buNone/>
              <a:defRPr sz="1600" b="1"/>
            </a:lvl8pPr>
            <a:lvl9pPr marL="3647531"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5447" y="1977103"/>
            <a:ext cx="4106139" cy="41490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8"/>
          <p:cNvSpPr>
            <a:spLocks noGrp="1"/>
          </p:cNvSpPr>
          <p:nvPr>
            <p:ph type="body" sz="quarter" idx="13"/>
          </p:nvPr>
        </p:nvSpPr>
        <p:spPr>
          <a:xfrm>
            <a:off x="359537" y="0"/>
            <a:ext cx="8784467" cy="360000"/>
          </a:xfrm>
          <a:solidFill>
            <a:schemeClr val="accent1"/>
          </a:solidFill>
        </p:spPr>
        <p:txBody>
          <a:bodyPr lIns="71800" rIns="296432" anchor="ctr"/>
          <a:lstStyle>
            <a:lvl1pPr marL="0" indent="0" algn="r">
              <a:buFontTx/>
              <a:buNone/>
              <a:defRPr sz="1600" b="0">
                <a:solidFill>
                  <a:schemeClr val="bg1"/>
                </a:solidFill>
                <a:latin typeface="+mj-lt"/>
              </a:defRPr>
            </a:lvl1pPr>
            <a:lvl2pPr indent="0" algn="ctr">
              <a:buFontTx/>
              <a:buNone/>
              <a:defRPr sz="1800">
                <a:solidFill>
                  <a:schemeClr val="bg1"/>
                </a:solidFill>
              </a:defRPr>
            </a:lvl2pPr>
            <a:lvl3pPr indent="0" algn="ctr">
              <a:buFontTx/>
              <a:buNone/>
              <a:defRPr sz="1800">
                <a:solidFill>
                  <a:schemeClr val="bg1"/>
                </a:solidFill>
              </a:defRPr>
            </a:lvl3pPr>
            <a:lvl4pPr indent="0" algn="ctr">
              <a:buFontTx/>
              <a:buNone/>
              <a:defRPr sz="1800">
                <a:solidFill>
                  <a:schemeClr val="bg1"/>
                </a:solidFill>
              </a:defRPr>
            </a:lvl4pPr>
            <a:lvl5pPr indent="0" algn="ctr">
              <a:buFontTx/>
              <a:buNone/>
              <a:defRPr sz="1800">
                <a:solidFill>
                  <a:schemeClr val="bg1"/>
                </a:solidFill>
              </a:defRPr>
            </a:lvl5pPr>
          </a:lstStyle>
          <a:p>
            <a:pPr lvl="0"/>
            <a:r>
              <a:rPr lang="en-US"/>
              <a:t>Click to edit Master text styles</a:t>
            </a:r>
          </a:p>
        </p:txBody>
      </p:sp>
      <p:sp>
        <p:nvSpPr>
          <p:cNvPr id="8" name="Date Placeholder 3"/>
          <p:cNvSpPr>
            <a:spLocks noGrp="1"/>
          </p:cNvSpPr>
          <p:nvPr>
            <p:ph type="dt" sz="half" idx="14"/>
          </p:nvPr>
        </p:nvSpPr>
        <p:spPr>
          <a:xfrm>
            <a:off x="359319" y="6356057"/>
            <a:ext cx="1988933" cy="365881"/>
          </a:xfrm>
          <a:prstGeom prst="rect">
            <a:avLst/>
          </a:prstGeom>
        </p:spPr>
        <p:txBody>
          <a:bodyPr/>
          <a:lstStyle>
            <a:lvl1pPr>
              <a:defRPr/>
            </a:lvl1pPr>
          </a:lstStyle>
          <a:p>
            <a:pPr>
              <a:defRPr/>
            </a:pPr>
            <a:fld id="{86C20F63-C0FD-44C7-B1DE-58FD549124BE}" type="datetime1">
              <a:rPr lang="en-GB">
                <a:solidFill>
                  <a:srgbClr val="000000"/>
                </a:solidFill>
              </a:rPr>
              <a:pPr>
                <a:defRPr/>
              </a:pPr>
              <a:t>01/06/2022</a:t>
            </a:fld>
            <a:endParaRPr lang="en-GB" dirty="0">
              <a:solidFill>
                <a:srgbClr val="000000"/>
              </a:solidFill>
            </a:endParaRPr>
          </a:p>
        </p:txBody>
      </p:sp>
      <p:sp>
        <p:nvSpPr>
          <p:cNvPr id="9" name="Footer Placeholder 4"/>
          <p:cNvSpPr>
            <a:spLocks noGrp="1"/>
          </p:cNvSpPr>
          <p:nvPr>
            <p:ph type="ftr" sz="quarter" idx="15"/>
          </p:nvPr>
        </p:nvSpPr>
        <p:spPr>
          <a:xfrm>
            <a:off x="3124864" y="6356057"/>
            <a:ext cx="2894280" cy="365881"/>
          </a:xfrm>
          <a:prstGeom prst="rect">
            <a:avLst/>
          </a:prstGeom>
        </p:spPr>
        <p:txBody>
          <a:bodyPr/>
          <a:lstStyle>
            <a:lvl1pPr>
              <a:defRPr/>
            </a:lvl1pPr>
          </a:lstStyle>
          <a:p>
            <a:pPr>
              <a:defRPr/>
            </a:pPr>
            <a:endParaRPr lang="en-GB">
              <a:solidFill>
                <a:srgbClr val="000000"/>
              </a:solidFill>
            </a:endParaRPr>
          </a:p>
        </p:txBody>
      </p:sp>
      <p:sp>
        <p:nvSpPr>
          <p:cNvPr id="10" name="Slide Number Placeholder 5"/>
          <p:cNvSpPr>
            <a:spLocks noGrp="1"/>
          </p:cNvSpPr>
          <p:nvPr>
            <p:ph type="sldNum" sz="quarter" idx="16"/>
          </p:nvPr>
        </p:nvSpPr>
        <p:spPr>
          <a:xfrm>
            <a:off x="10" y="-18133"/>
            <a:ext cx="359309" cy="359833"/>
          </a:xfrm>
          <a:prstGeom prst="rect">
            <a:avLst/>
          </a:prstGeom>
        </p:spPr>
        <p:txBody>
          <a:bodyPr/>
          <a:lstStyle>
            <a:lvl1pPr>
              <a:defRPr/>
            </a:lvl1pPr>
          </a:lstStyle>
          <a:p>
            <a:pPr>
              <a:defRPr/>
            </a:pPr>
            <a:fld id="{1F81125B-7BAC-4540-A32E-6AC5C04661C9}"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1844706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7" name="Text Placeholder 8"/>
          <p:cNvSpPr>
            <a:spLocks noGrp="1"/>
          </p:cNvSpPr>
          <p:nvPr>
            <p:ph type="body" sz="quarter" idx="13"/>
          </p:nvPr>
        </p:nvSpPr>
        <p:spPr>
          <a:xfrm>
            <a:off x="359537" y="0"/>
            <a:ext cx="8784467" cy="360000"/>
          </a:xfrm>
          <a:solidFill>
            <a:schemeClr val="accent1"/>
          </a:solidFill>
          <a:ln w="9525">
            <a:noFill/>
            <a:miter lim="800000"/>
            <a:headEnd/>
            <a:tailEnd/>
          </a:ln>
        </p:spPr>
        <p:txBody>
          <a:bodyPr lIns="71800" rIns="296432" anchor="ctr"/>
          <a:lstStyle>
            <a:lvl1pPr>
              <a:defRPr lang="en-GB" sz="1600" b="0" dirty="0">
                <a:solidFill>
                  <a:schemeClr val="bg1"/>
                </a:solidFill>
                <a:latin typeface="+mj-lt"/>
              </a:defRPr>
            </a:lvl1pPr>
          </a:lstStyle>
          <a:p>
            <a:pPr lvl="0"/>
            <a:r>
              <a:rPr lang="en-US"/>
              <a:t>Click to edit Master text styles</a:t>
            </a:r>
          </a:p>
        </p:txBody>
      </p:sp>
      <p:sp>
        <p:nvSpPr>
          <p:cNvPr id="4" name="Date Placeholder 3"/>
          <p:cNvSpPr>
            <a:spLocks noGrp="1"/>
          </p:cNvSpPr>
          <p:nvPr>
            <p:ph type="dt" sz="half" idx="14"/>
          </p:nvPr>
        </p:nvSpPr>
        <p:spPr>
          <a:xfrm>
            <a:off x="359319" y="6356057"/>
            <a:ext cx="1988933" cy="365881"/>
          </a:xfrm>
          <a:prstGeom prst="rect">
            <a:avLst/>
          </a:prstGeom>
        </p:spPr>
        <p:txBody>
          <a:bodyPr/>
          <a:lstStyle>
            <a:lvl1pPr>
              <a:defRPr/>
            </a:lvl1pPr>
          </a:lstStyle>
          <a:p>
            <a:pPr>
              <a:defRPr/>
            </a:pPr>
            <a:fld id="{3C411F1E-C908-4056-BC58-CDED7AFE5BE9}" type="datetime1">
              <a:rPr lang="en-GB">
                <a:solidFill>
                  <a:srgbClr val="000000"/>
                </a:solidFill>
              </a:rPr>
              <a:pPr>
                <a:defRPr/>
              </a:pPr>
              <a:t>01/06/2022</a:t>
            </a:fld>
            <a:endParaRPr lang="en-GB" dirty="0">
              <a:solidFill>
                <a:srgbClr val="000000"/>
              </a:solidFill>
            </a:endParaRPr>
          </a:p>
        </p:txBody>
      </p:sp>
      <p:sp>
        <p:nvSpPr>
          <p:cNvPr id="5" name="Footer Placeholder 4"/>
          <p:cNvSpPr>
            <a:spLocks noGrp="1"/>
          </p:cNvSpPr>
          <p:nvPr>
            <p:ph type="ftr" sz="quarter" idx="15"/>
          </p:nvPr>
        </p:nvSpPr>
        <p:spPr>
          <a:xfrm>
            <a:off x="3124864" y="6356057"/>
            <a:ext cx="2894280" cy="365881"/>
          </a:xfrm>
          <a:prstGeom prst="rect">
            <a:avLst/>
          </a:prstGeom>
        </p:spPr>
        <p:txBody>
          <a:bodyPr/>
          <a:lstStyle>
            <a:lvl1pPr>
              <a:defRPr/>
            </a:lvl1pPr>
          </a:lstStyle>
          <a:p>
            <a:pPr>
              <a:defRPr/>
            </a:pPr>
            <a:endParaRPr lang="en-GB">
              <a:solidFill>
                <a:srgbClr val="000000"/>
              </a:solidFill>
            </a:endParaRPr>
          </a:p>
        </p:txBody>
      </p:sp>
      <p:sp>
        <p:nvSpPr>
          <p:cNvPr id="6" name="Slide Number Placeholder 5"/>
          <p:cNvSpPr>
            <a:spLocks noGrp="1"/>
          </p:cNvSpPr>
          <p:nvPr>
            <p:ph type="sldNum" sz="quarter" idx="16"/>
          </p:nvPr>
        </p:nvSpPr>
        <p:spPr>
          <a:xfrm>
            <a:off x="10" y="-18133"/>
            <a:ext cx="359309" cy="359833"/>
          </a:xfrm>
          <a:prstGeom prst="rect">
            <a:avLst/>
          </a:prstGeom>
        </p:spPr>
        <p:txBody>
          <a:bodyPr/>
          <a:lstStyle>
            <a:lvl1pPr>
              <a:defRPr/>
            </a:lvl1pPr>
          </a:lstStyle>
          <a:p>
            <a:pPr>
              <a:defRPr/>
            </a:pPr>
            <a:fld id="{823E632C-BDC3-43A8-A06B-D3DF2DF1C351}"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6522608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p:cNvSpPr/>
          <p:nvPr userDrawn="1"/>
        </p:nvSpPr>
        <p:spPr>
          <a:xfrm>
            <a:off x="273029" y="960060"/>
            <a:ext cx="8726691" cy="4112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3662" tIns="41829" rIns="83662" bIns="41829" anchor="ctr"/>
          <a:lstStyle/>
          <a:p>
            <a:pPr algn="ctr" defTabSz="913303" fontAlgn="base">
              <a:spcBef>
                <a:spcPct val="0"/>
              </a:spcBef>
              <a:spcAft>
                <a:spcPct val="0"/>
              </a:spcAft>
              <a:defRPr/>
            </a:pPr>
            <a:endParaRPr lang="en-GB" dirty="0">
              <a:solidFill>
                <a:srgbClr val="FFFFFF"/>
              </a:solidFill>
            </a:endParaRPr>
          </a:p>
        </p:txBody>
      </p:sp>
      <p:sp>
        <p:nvSpPr>
          <p:cNvPr id="8" name="Text Placeholder 8"/>
          <p:cNvSpPr>
            <a:spLocks noGrp="1"/>
          </p:cNvSpPr>
          <p:nvPr>
            <p:ph type="body" sz="quarter" idx="13"/>
          </p:nvPr>
        </p:nvSpPr>
        <p:spPr>
          <a:xfrm>
            <a:off x="359537" y="0"/>
            <a:ext cx="8784467" cy="360000"/>
          </a:xfrm>
          <a:solidFill>
            <a:schemeClr val="accent1"/>
          </a:solidFill>
          <a:ln w="9525">
            <a:noFill/>
            <a:miter lim="800000"/>
            <a:headEnd/>
            <a:tailEnd/>
          </a:ln>
        </p:spPr>
        <p:txBody>
          <a:bodyPr lIns="71800" rIns="296432" anchor="ctr"/>
          <a:lstStyle>
            <a:lvl1pPr>
              <a:defRPr lang="en-GB" sz="1600" b="0" dirty="0">
                <a:solidFill>
                  <a:schemeClr val="bg1"/>
                </a:solidFill>
                <a:latin typeface="+mj-lt"/>
              </a:defRPr>
            </a:lvl1pPr>
          </a:lstStyle>
          <a:p>
            <a:pPr lvl="0"/>
            <a:r>
              <a:rPr lang="en-US"/>
              <a:t>Click to edit Master text styles</a:t>
            </a:r>
          </a:p>
        </p:txBody>
      </p:sp>
      <p:sp>
        <p:nvSpPr>
          <p:cNvPr id="4" name="Slide Number Placeholder 5"/>
          <p:cNvSpPr>
            <a:spLocks noGrp="1"/>
          </p:cNvSpPr>
          <p:nvPr>
            <p:ph type="sldNum" sz="quarter" idx="14"/>
          </p:nvPr>
        </p:nvSpPr>
        <p:spPr>
          <a:xfrm>
            <a:off x="10" y="-18133"/>
            <a:ext cx="359309" cy="359833"/>
          </a:xfrm>
          <a:prstGeom prst="rect">
            <a:avLst/>
          </a:prstGeom>
        </p:spPr>
        <p:txBody>
          <a:bodyPr/>
          <a:lstStyle>
            <a:lvl1pPr>
              <a:defRPr/>
            </a:lvl1pPr>
          </a:lstStyle>
          <a:p>
            <a:pPr>
              <a:defRPr/>
            </a:pPr>
            <a:fld id="{B0188004-AB4C-4F38-AD07-9B15E8F03433}"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32667848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Title Layout">
    <p:spTree>
      <p:nvGrpSpPr>
        <p:cNvPr id="1" name=""/>
        <p:cNvGrpSpPr/>
        <p:nvPr/>
      </p:nvGrpSpPr>
      <p:grpSpPr>
        <a:xfrm>
          <a:off x="0" y="0"/>
          <a:ext cx="0" cy="0"/>
          <a:chOff x="0" y="0"/>
          <a:chExt cx="0" cy="0"/>
        </a:xfrm>
      </p:grpSpPr>
      <p:sp>
        <p:nvSpPr>
          <p:cNvPr id="4" name="Slide Number Placeholder 5"/>
          <p:cNvSpPr txBox="1">
            <a:spLocks/>
          </p:cNvSpPr>
          <p:nvPr userDrawn="1"/>
        </p:nvSpPr>
        <p:spPr>
          <a:xfrm>
            <a:off x="10" y="-34774"/>
            <a:ext cx="359309" cy="359834"/>
          </a:xfrm>
          <a:prstGeom prst="rect">
            <a:avLst/>
          </a:prstGeom>
          <a:solidFill>
            <a:schemeClr val="bg2">
              <a:lumMod val="75000"/>
            </a:schemeClr>
          </a:solidFill>
        </p:spPr>
        <p:txBody>
          <a:bodyPr lIns="35902" tIns="45596" rIns="35902" bIns="45596" anchor="ctr"/>
          <a:lstStyle>
            <a:defPPr>
              <a:defRPr lang="en-US"/>
            </a:defPPr>
            <a:lvl1pPr algn="ctr" rtl="0" fontAlgn="auto">
              <a:spcBef>
                <a:spcPts val="0"/>
              </a:spcBef>
              <a:spcAft>
                <a:spcPts val="0"/>
              </a:spcAft>
              <a:defRPr sz="1500" kern="1200">
                <a:solidFill>
                  <a:schemeClr val="bg1"/>
                </a:solidFill>
                <a:latin typeface="+mj-lt"/>
                <a:ea typeface="+mn-ea"/>
                <a:cs typeface="+mn-cs"/>
              </a:defRPr>
            </a:lvl1pPr>
            <a:lvl2pPr marL="496888" indent="-39688" algn="l" rtl="0" fontAlgn="base">
              <a:spcBef>
                <a:spcPct val="0"/>
              </a:spcBef>
              <a:spcAft>
                <a:spcPct val="0"/>
              </a:spcAft>
              <a:defRPr kern="1200">
                <a:solidFill>
                  <a:schemeClr val="tx1"/>
                </a:solidFill>
                <a:latin typeface="Arial" charset="0"/>
                <a:ea typeface="+mn-ea"/>
                <a:cs typeface="Arial" charset="0"/>
              </a:defRPr>
            </a:lvl2pPr>
            <a:lvl3pPr marL="995363" indent="-80963" algn="l" rtl="0" fontAlgn="base">
              <a:spcBef>
                <a:spcPct val="0"/>
              </a:spcBef>
              <a:spcAft>
                <a:spcPct val="0"/>
              </a:spcAft>
              <a:defRPr kern="1200">
                <a:solidFill>
                  <a:schemeClr val="tx1"/>
                </a:solidFill>
                <a:latin typeface="Arial" charset="0"/>
                <a:ea typeface="+mn-ea"/>
                <a:cs typeface="Arial" charset="0"/>
              </a:defRPr>
            </a:lvl3pPr>
            <a:lvl4pPr marL="1493838" indent="-122238" algn="l" rtl="0" fontAlgn="base">
              <a:spcBef>
                <a:spcPct val="0"/>
              </a:spcBef>
              <a:spcAft>
                <a:spcPct val="0"/>
              </a:spcAft>
              <a:defRPr kern="1200">
                <a:solidFill>
                  <a:schemeClr val="tx1"/>
                </a:solidFill>
                <a:latin typeface="Arial" charset="0"/>
                <a:ea typeface="+mn-ea"/>
                <a:cs typeface="Arial" charset="0"/>
              </a:defRPr>
            </a:lvl4pPr>
            <a:lvl5pPr marL="1992313" indent="-163513"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3303">
              <a:defRPr/>
            </a:pPr>
            <a:fld id="{3439C9D1-B4FD-4E02-892B-61D0ADBF069A}" type="slidenum">
              <a:rPr lang="en-GB" smtClean="0">
                <a:solidFill>
                  <a:srgbClr val="FFFFFF"/>
                </a:solidFill>
              </a:rPr>
              <a:pPr defTabSz="913303">
                <a:defRPr/>
              </a:pPr>
              <a:t>‹#›</a:t>
            </a:fld>
            <a:endParaRPr lang="en-GB" dirty="0">
              <a:solidFill>
                <a:srgbClr val="FFFFFF"/>
              </a:solidFill>
            </a:endParaRPr>
          </a:p>
        </p:txBody>
      </p:sp>
      <p:sp>
        <p:nvSpPr>
          <p:cNvPr id="3" name="Title 2"/>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5" name="Slide Number Placeholder 5"/>
          <p:cNvSpPr>
            <a:spLocks noGrp="1"/>
          </p:cNvSpPr>
          <p:nvPr>
            <p:ph type="sldNum" sz="quarter" idx="10"/>
          </p:nvPr>
        </p:nvSpPr>
        <p:spPr>
          <a:xfrm>
            <a:off x="10" y="10"/>
            <a:ext cx="359309" cy="359833"/>
          </a:xfrm>
          <a:prstGeom prst="rect">
            <a:avLst/>
          </a:prstGeom>
        </p:spPr>
        <p:txBody>
          <a:bodyPr/>
          <a:lstStyle>
            <a:lvl1pPr algn="ctr" fontAlgn="auto">
              <a:spcBef>
                <a:spcPts val="0"/>
              </a:spcBef>
              <a:spcAft>
                <a:spcPts val="0"/>
              </a:spcAft>
              <a:defRPr sz="1400">
                <a:solidFill>
                  <a:srgbClr val="FFFFFF"/>
                </a:solidFill>
                <a:latin typeface="+mj-lt"/>
                <a:cs typeface="+mn-cs"/>
              </a:defRPr>
            </a:lvl1pPr>
          </a:lstStyle>
          <a:p>
            <a:pPr>
              <a:defRPr/>
            </a:pPr>
            <a:fld id="{68CBEE7A-8FF6-421F-A9E2-531000D461B9}" type="slidenum">
              <a:rPr lang="en-GB"/>
              <a:pPr>
                <a:defRPr/>
              </a:pPr>
              <a:t>‹#›</a:t>
            </a:fld>
            <a:endParaRPr lang="en-GB" dirty="0"/>
          </a:p>
        </p:txBody>
      </p:sp>
    </p:spTree>
    <p:extLst>
      <p:ext uri="{BB962C8B-B14F-4D97-AF65-F5344CB8AC3E}">
        <p14:creationId xmlns:p14="http://schemas.microsoft.com/office/powerpoint/2010/main" val="3170173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5" name="Rectangle 4"/>
          <p:cNvSpPr/>
          <p:nvPr userDrawn="1"/>
        </p:nvSpPr>
        <p:spPr>
          <a:xfrm>
            <a:off x="273029" y="960060"/>
            <a:ext cx="8726691" cy="4112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3662" tIns="41829" rIns="83662" bIns="41829" anchor="ctr"/>
          <a:lstStyle/>
          <a:p>
            <a:pPr algn="ctr" defTabSz="913303" fontAlgn="base">
              <a:spcBef>
                <a:spcPct val="0"/>
              </a:spcBef>
              <a:spcAft>
                <a:spcPct val="0"/>
              </a:spcAft>
              <a:defRPr/>
            </a:pPr>
            <a:endParaRPr lang="en-GB" dirty="0">
              <a:solidFill>
                <a:srgbClr val="FFFFFF"/>
              </a:solidFill>
            </a:endParaRPr>
          </a:p>
        </p:txBody>
      </p:sp>
      <p:sp>
        <p:nvSpPr>
          <p:cNvPr id="6" name="Slide Number Placeholder 5"/>
          <p:cNvSpPr txBox="1">
            <a:spLocks/>
          </p:cNvSpPr>
          <p:nvPr userDrawn="1"/>
        </p:nvSpPr>
        <p:spPr>
          <a:xfrm>
            <a:off x="10" y="10"/>
            <a:ext cx="359309" cy="359833"/>
          </a:xfrm>
          <a:prstGeom prst="rect">
            <a:avLst/>
          </a:prstGeom>
          <a:solidFill>
            <a:schemeClr val="bg2">
              <a:lumMod val="75000"/>
            </a:schemeClr>
          </a:solidFill>
        </p:spPr>
        <p:txBody>
          <a:bodyPr lIns="35902" tIns="45596" rIns="35902" bIns="45596" anchor="ctr"/>
          <a:lstStyle>
            <a:defPPr>
              <a:defRPr lang="en-US"/>
            </a:defPPr>
            <a:lvl1pPr algn="ctr" rtl="0" fontAlgn="auto">
              <a:spcBef>
                <a:spcPts val="0"/>
              </a:spcBef>
              <a:spcAft>
                <a:spcPts val="0"/>
              </a:spcAft>
              <a:defRPr sz="1500" kern="1200">
                <a:solidFill>
                  <a:schemeClr val="bg1"/>
                </a:solidFill>
                <a:latin typeface="+mj-lt"/>
                <a:ea typeface="+mn-ea"/>
                <a:cs typeface="+mn-cs"/>
              </a:defRPr>
            </a:lvl1pPr>
            <a:lvl2pPr marL="496888" indent="-39688" algn="l" rtl="0" fontAlgn="base">
              <a:spcBef>
                <a:spcPct val="0"/>
              </a:spcBef>
              <a:spcAft>
                <a:spcPct val="0"/>
              </a:spcAft>
              <a:defRPr kern="1200">
                <a:solidFill>
                  <a:schemeClr val="tx1"/>
                </a:solidFill>
                <a:latin typeface="Arial" charset="0"/>
                <a:ea typeface="+mn-ea"/>
                <a:cs typeface="Arial" charset="0"/>
              </a:defRPr>
            </a:lvl2pPr>
            <a:lvl3pPr marL="995363" indent="-80963" algn="l" rtl="0" fontAlgn="base">
              <a:spcBef>
                <a:spcPct val="0"/>
              </a:spcBef>
              <a:spcAft>
                <a:spcPct val="0"/>
              </a:spcAft>
              <a:defRPr kern="1200">
                <a:solidFill>
                  <a:schemeClr val="tx1"/>
                </a:solidFill>
                <a:latin typeface="Arial" charset="0"/>
                <a:ea typeface="+mn-ea"/>
                <a:cs typeface="Arial" charset="0"/>
              </a:defRPr>
            </a:lvl3pPr>
            <a:lvl4pPr marL="1493838" indent="-122238" algn="l" rtl="0" fontAlgn="base">
              <a:spcBef>
                <a:spcPct val="0"/>
              </a:spcBef>
              <a:spcAft>
                <a:spcPct val="0"/>
              </a:spcAft>
              <a:defRPr kern="1200">
                <a:solidFill>
                  <a:schemeClr val="tx1"/>
                </a:solidFill>
                <a:latin typeface="Arial" charset="0"/>
                <a:ea typeface="+mn-ea"/>
                <a:cs typeface="Arial" charset="0"/>
              </a:defRPr>
            </a:lvl4pPr>
            <a:lvl5pPr marL="1992313" indent="-163513"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3303">
              <a:defRPr/>
            </a:pPr>
            <a:fld id="{65E6990E-337E-4F41-9EB4-ECCE0471F491}" type="slidenum">
              <a:rPr lang="en-GB" smtClean="0">
                <a:solidFill>
                  <a:srgbClr val="FFFFFF"/>
                </a:solidFill>
              </a:rPr>
              <a:pPr defTabSz="913303">
                <a:defRPr/>
              </a:pPr>
              <a:t>‹#›</a:t>
            </a:fld>
            <a:endParaRPr lang="en-GB" dirty="0">
              <a:solidFill>
                <a:srgbClr val="FFFFFF"/>
              </a:solidFill>
            </a:endParaRPr>
          </a:p>
        </p:txBody>
      </p:sp>
      <p:sp>
        <p:nvSpPr>
          <p:cNvPr id="2" name="Title 1"/>
          <p:cNvSpPr>
            <a:spLocks noGrp="1"/>
          </p:cNvSpPr>
          <p:nvPr>
            <p:ph type="ctrTitle"/>
          </p:nvPr>
        </p:nvSpPr>
        <p:spPr>
          <a:xfrm>
            <a:off x="685810" y="2130428"/>
            <a:ext cx="8171983" cy="1470025"/>
          </a:xfrm>
        </p:spPr>
        <p:txBody>
          <a:bodyPr anchor="b"/>
          <a:lstStyle>
            <a:lvl1pPr algn="r">
              <a:defRPr sz="4000"/>
            </a:lvl1pPr>
          </a:lstStyle>
          <a:p>
            <a:r>
              <a:rPr lang="en-US" dirty="0"/>
              <a:t>Click to edit Master title style</a:t>
            </a:r>
            <a:endParaRPr lang="en-GB" dirty="0"/>
          </a:p>
        </p:txBody>
      </p:sp>
      <p:sp>
        <p:nvSpPr>
          <p:cNvPr id="3" name="Subtitle 2"/>
          <p:cNvSpPr>
            <a:spLocks noGrp="1"/>
          </p:cNvSpPr>
          <p:nvPr>
            <p:ph type="subTitle" idx="1"/>
          </p:nvPr>
        </p:nvSpPr>
        <p:spPr>
          <a:xfrm>
            <a:off x="1371611" y="3703316"/>
            <a:ext cx="7486183" cy="1752600"/>
          </a:xfrm>
        </p:spPr>
        <p:txBody>
          <a:bodyPr/>
          <a:lstStyle>
            <a:lvl1pPr marL="0" indent="0" algn="r">
              <a:buNone/>
              <a:defRPr>
                <a:solidFill>
                  <a:schemeClr val="bg2"/>
                </a:solidFill>
              </a:defRPr>
            </a:lvl1pPr>
            <a:lvl2pPr marL="455942" indent="0" algn="ctr">
              <a:buNone/>
              <a:defRPr>
                <a:solidFill>
                  <a:schemeClr val="tx1">
                    <a:tint val="75000"/>
                  </a:schemeClr>
                </a:solidFill>
              </a:defRPr>
            </a:lvl2pPr>
            <a:lvl3pPr marL="911883" indent="0" algn="ctr">
              <a:buNone/>
              <a:defRPr>
                <a:solidFill>
                  <a:schemeClr val="tx1">
                    <a:tint val="75000"/>
                  </a:schemeClr>
                </a:solidFill>
              </a:defRPr>
            </a:lvl3pPr>
            <a:lvl4pPr marL="1367823" indent="0" algn="ctr">
              <a:buNone/>
              <a:defRPr>
                <a:solidFill>
                  <a:schemeClr val="tx1">
                    <a:tint val="75000"/>
                  </a:schemeClr>
                </a:solidFill>
              </a:defRPr>
            </a:lvl4pPr>
            <a:lvl5pPr marL="1823767" indent="0" algn="ctr">
              <a:buNone/>
              <a:defRPr>
                <a:solidFill>
                  <a:schemeClr val="tx1">
                    <a:tint val="75000"/>
                  </a:schemeClr>
                </a:solidFill>
              </a:defRPr>
            </a:lvl5pPr>
            <a:lvl6pPr marL="2279705" indent="0" algn="ctr">
              <a:buNone/>
              <a:defRPr>
                <a:solidFill>
                  <a:schemeClr val="tx1">
                    <a:tint val="75000"/>
                  </a:schemeClr>
                </a:solidFill>
              </a:defRPr>
            </a:lvl6pPr>
            <a:lvl7pPr marL="2735648" indent="0" algn="ctr">
              <a:buNone/>
              <a:defRPr>
                <a:solidFill>
                  <a:schemeClr val="tx1">
                    <a:tint val="75000"/>
                  </a:schemeClr>
                </a:solidFill>
              </a:defRPr>
            </a:lvl7pPr>
            <a:lvl8pPr marL="3191591" indent="0" algn="ctr">
              <a:buNone/>
              <a:defRPr>
                <a:solidFill>
                  <a:schemeClr val="tx1">
                    <a:tint val="75000"/>
                  </a:schemeClr>
                </a:solidFill>
              </a:defRPr>
            </a:lvl8pPr>
            <a:lvl9pPr marL="3647531" indent="0" algn="ctr">
              <a:buNone/>
              <a:defRPr>
                <a:solidFill>
                  <a:schemeClr val="tx1">
                    <a:tint val="75000"/>
                  </a:schemeClr>
                </a:solidFill>
              </a:defRPr>
            </a:lvl9pPr>
          </a:lstStyle>
          <a:p>
            <a:r>
              <a:rPr lang="en-US" dirty="0"/>
              <a:t>Click to edit Master subtitle style</a:t>
            </a:r>
            <a:endParaRPr lang="en-GB" dirty="0"/>
          </a:p>
        </p:txBody>
      </p:sp>
      <p:sp>
        <p:nvSpPr>
          <p:cNvPr id="8" name="Text Placeholder 8"/>
          <p:cNvSpPr>
            <a:spLocks noGrp="1"/>
          </p:cNvSpPr>
          <p:nvPr>
            <p:ph type="body" sz="quarter" idx="13"/>
          </p:nvPr>
        </p:nvSpPr>
        <p:spPr>
          <a:xfrm>
            <a:off x="359537" y="0"/>
            <a:ext cx="8784467" cy="360000"/>
          </a:xfrm>
          <a:solidFill>
            <a:schemeClr val="accent1"/>
          </a:solidFill>
          <a:ln w="9525">
            <a:noFill/>
            <a:miter lim="800000"/>
            <a:headEnd/>
            <a:tailEnd/>
          </a:ln>
        </p:spPr>
        <p:txBody>
          <a:bodyPr lIns="71800" rIns="296432" anchor="ctr"/>
          <a:lstStyle>
            <a:lvl1pPr algn="r">
              <a:defRPr lang="en-GB" sz="1600" b="0" dirty="0">
                <a:solidFill>
                  <a:schemeClr val="bg1"/>
                </a:solidFill>
                <a:latin typeface="+mj-lt"/>
              </a:defRPr>
            </a:lvl1pPr>
          </a:lstStyle>
          <a:p>
            <a:pPr lvl="0"/>
            <a:r>
              <a:rPr lang="en-US"/>
              <a:t>Click to edit Master text styles</a:t>
            </a:r>
          </a:p>
        </p:txBody>
      </p:sp>
      <p:sp>
        <p:nvSpPr>
          <p:cNvPr id="7" name="Date Placeholder 3"/>
          <p:cNvSpPr>
            <a:spLocks noGrp="1"/>
          </p:cNvSpPr>
          <p:nvPr>
            <p:ph type="dt" sz="half" idx="14"/>
          </p:nvPr>
        </p:nvSpPr>
        <p:spPr>
          <a:xfrm>
            <a:off x="359319" y="6356057"/>
            <a:ext cx="1988933" cy="365881"/>
          </a:xfrm>
          <a:prstGeom prst="rect">
            <a:avLst/>
          </a:prstGeom>
        </p:spPr>
        <p:txBody>
          <a:bodyPr/>
          <a:lstStyle>
            <a:lvl1pPr>
              <a:defRPr/>
            </a:lvl1pPr>
          </a:lstStyle>
          <a:p>
            <a:pPr>
              <a:defRPr/>
            </a:pPr>
            <a:fld id="{139E9BBA-C585-49B7-91EB-B75E938C1707}" type="datetime1">
              <a:rPr lang="en-GB">
                <a:solidFill>
                  <a:srgbClr val="000000"/>
                </a:solidFill>
              </a:rPr>
              <a:pPr>
                <a:defRPr/>
              </a:pPr>
              <a:t>01/06/2022</a:t>
            </a:fld>
            <a:endParaRPr lang="en-GB" dirty="0">
              <a:solidFill>
                <a:srgbClr val="000000"/>
              </a:solidFill>
            </a:endParaRPr>
          </a:p>
        </p:txBody>
      </p:sp>
      <p:sp>
        <p:nvSpPr>
          <p:cNvPr id="9" name="Footer Placeholder 4"/>
          <p:cNvSpPr>
            <a:spLocks noGrp="1"/>
          </p:cNvSpPr>
          <p:nvPr>
            <p:ph type="ftr" sz="quarter" idx="15"/>
          </p:nvPr>
        </p:nvSpPr>
        <p:spPr>
          <a:xfrm>
            <a:off x="3124864" y="6356057"/>
            <a:ext cx="2894280" cy="365881"/>
          </a:xfrm>
          <a:prstGeom prst="rect">
            <a:avLst/>
          </a:prstGeom>
        </p:spPr>
        <p:txBody>
          <a:bodyPr/>
          <a:lstStyle>
            <a:lvl1pPr>
              <a:defRPr/>
            </a:lvl1pPr>
          </a:lstStyle>
          <a:p>
            <a:pPr>
              <a:defRPr/>
            </a:pPr>
            <a:endParaRPr lang="en-GB">
              <a:solidFill>
                <a:srgbClr val="000000"/>
              </a:solidFill>
            </a:endParaRPr>
          </a:p>
        </p:txBody>
      </p:sp>
      <p:sp>
        <p:nvSpPr>
          <p:cNvPr id="10" name="Slide Number Placeholder 5"/>
          <p:cNvSpPr>
            <a:spLocks noGrp="1"/>
          </p:cNvSpPr>
          <p:nvPr>
            <p:ph type="sldNum" sz="quarter" idx="16"/>
          </p:nvPr>
        </p:nvSpPr>
        <p:spPr>
          <a:xfrm>
            <a:off x="10" y="10"/>
            <a:ext cx="359309" cy="359833"/>
          </a:xfrm>
          <a:prstGeom prst="rect">
            <a:avLst/>
          </a:prstGeom>
        </p:spPr>
        <p:txBody>
          <a:bodyPr/>
          <a:lstStyle>
            <a:lvl1pPr algn="ctr" fontAlgn="auto">
              <a:spcBef>
                <a:spcPts val="0"/>
              </a:spcBef>
              <a:spcAft>
                <a:spcPts val="0"/>
              </a:spcAft>
              <a:defRPr sz="1400">
                <a:solidFill>
                  <a:schemeClr val="bg1"/>
                </a:solidFill>
                <a:latin typeface="+mj-lt"/>
                <a:cs typeface="+mn-cs"/>
              </a:defRPr>
            </a:lvl1pPr>
          </a:lstStyle>
          <a:p>
            <a:pPr>
              <a:defRPr/>
            </a:pPr>
            <a:fld id="{F01A849C-B3F3-4EF2-B352-33C23D5C778D}"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549544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8"/>
          <p:cNvSpPr>
            <a:spLocks noGrp="1"/>
          </p:cNvSpPr>
          <p:nvPr>
            <p:ph type="body" sz="quarter" idx="13"/>
          </p:nvPr>
        </p:nvSpPr>
        <p:spPr>
          <a:xfrm>
            <a:off x="359537" y="0"/>
            <a:ext cx="8784467" cy="360000"/>
          </a:xfrm>
          <a:solidFill>
            <a:schemeClr val="accent1"/>
          </a:solidFill>
        </p:spPr>
        <p:txBody>
          <a:bodyPr lIns="71800" rIns="296432" anchor="ctr"/>
          <a:lstStyle>
            <a:lvl1pPr marL="0" indent="0" algn="r">
              <a:buFontTx/>
              <a:buNone/>
              <a:defRPr sz="1600" b="0">
                <a:solidFill>
                  <a:schemeClr val="bg1"/>
                </a:solidFill>
                <a:latin typeface="+mj-lt"/>
              </a:defRPr>
            </a:lvl1pPr>
            <a:lvl2pPr indent="0" algn="ctr">
              <a:buFontTx/>
              <a:buNone/>
              <a:defRPr sz="1800">
                <a:solidFill>
                  <a:schemeClr val="bg1"/>
                </a:solidFill>
              </a:defRPr>
            </a:lvl2pPr>
            <a:lvl3pPr indent="0" algn="ctr">
              <a:buFontTx/>
              <a:buNone/>
              <a:defRPr sz="1800">
                <a:solidFill>
                  <a:schemeClr val="bg1"/>
                </a:solidFill>
              </a:defRPr>
            </a:lvl3pPr>
            <a:lvl4pPr indent="0" algn="ctr">
              <a:buFontTx/>
              <a:buNone/>
              <a:defRPr sz="1800">
                <a:solidFill>
                  <a:schemeClr val="bg1"/>
                </a:solidFill>
              </a:defRPr>
            </a:lvl4pPr>
            <a:lvl5pPr indent="0" algn="ctr">
              <a:buFontTx/>
              <a:buNone/>
              <a:defRPr sz="1800">
                <a:solidFill>
                  <a:schemeClr val="bg1"/>
                </a:solidFill>
              </a:defRPr>
            </a:lvl5pPr>
          </a:lstStyle>
          <a:p>
            <a:pPr lvl="0"/>
            <a:r>
              <a:rPr lang="en-US"/>
              <a:t>Click to edit Master text styles</a:t>
            </a:r>
          </a:p>
        </p:txBody>
      </p:sp>
      <p:sp>
        <p:nvSpPr>
          <p:cNvPr id="5" name="Date Placeholder 3"/>
          <p:cNvSpPr>
            <a:spLocks noGrp="1"/>
          </p:cNvSpPr>
          <p:nvPr>
            <p:ph type="dt" sz="half" idx="14"/>
          </p:nvPr>
        </p:nvSpPr>
        <p:spPr>
          <a:xfrm>
            <a:off x="359319" y="6356057"/>
            <a:ext cx="1988933" cy="365881"/>
          </a:xfrm>
          <a:prstGeom prst="rect">
            <a:avLst/>
          </a:prstGeom>
        </p:spPr>
        <p:txBody>
          <a:bodyPr/>
          <a:lstStyle>
            <a:lvl1pPr>
              <a:defRPr/>
            </a:lvl1pPr>
          </a:lstStyle>
          <a:p>
            <a:pPr>
              <a:defRPr/>
            </a:pPr>
            <a:fld id="{9D679EF3-61C5-4671-ABD6-A9DB9BCFE65D}" type="datetime1">
              <a:rPr lang="en-GB"/>
              <a:pPr>
                <a:defRPr/>
              </a:pPr>
              <a:t>01/06/2022</a:t>
            </a:fld>
            <a:endParaRPr lang="en-GB" dirty="0"/>
          </a:p>
        </p:txBody>
      </p:sp>
      <p:sp>
        <p:nvSpPr>
          <p:cNvPr id="6" name="Footer Placeholder 4"/>
          <p:cNvSpPr>
            <a:spLocks noGrp="1"/>
          </p:cNvSpPr>
          <p:nvPr>
            <p:ph type="ftr" sz="quarter" idx="15"/>
          </p:nvPr>
        </p:nvSpPr>
        <p:spPr>
          <a:xfrm>
            <a:off x="3124864" y="6356057"/>
            <a:ext cx="2894280" cy="365881"/>
          </a:xfrm>
          <a:prstGeom prst="rect">
            <a:avLst/>
          </a:prstGeom>
        </p:spPr>
        <p:txBody>
          <a:bodyPr/>
          <a:lstStyle>
            <a:lvl1pPr>
              <a:defRPr/>
            </a:lvl1pPr>
          </a:lstStyle>
          <a:p>
            <a:pPr>
              <a:defRPr/>
            </a:pPr>
            <a:endParaRPr lang="en-GB"/>
          </a:p>
        </p:txBody>
      </p:sp>
      <p:sp>
        <p:nvSpPr>
          <p:cNvPr id="7" name="Slide Number Placeholder 5"/>
          <p:cNvSpPr>
            <a:spLocks noGrp="1"/>
          </p:cNvSpPr>
          <p:nvPr>
            <p:ph type="sldNum" sz="quarter" idx="16"/>
          </p:nvPr>
        </p:nvSpPr>
        <p:spPr>
          <a:xfrm>
            <a:off x="10" y="-18133"/>
            <a:ext cx="359309" cy="359833"/>
          </a:xfrm>
          <a:prstGeom prst="rect">
            <a:avLst/>
          </a:prstGeom>
        </p:spPr>
        <p:txBody>
          <a:bodyPr/>
          <a:lstStyle>
            <a:lvl1pPr>
              <a:defRPr/>
            </a:lvl1pPr>
          </a:lstStyle>
          <a:p>
            <a:pPr>
              <a:defRPr/>
            </a:pPr>
            <a:fld id="{1E3E4896-002A-454B-9243-6881B5106EDF}" type="slidenum">
              <a:rPr lang="en-GB"/>
              <a:pPr>
                <a:defRPr/>
              </a:pPr>
              <a:t>‹#›</a:t>
            </a:fld>
            <a:endParaRPr lang="en-GB" dirty="0"/>
          </a:p>
        </p:txBody>
      </p:sp>
    </p:spTree>
    <p:extLst>
      <p:ext uri="{BB962C8B-B14F-4D97-AF65-F5344CB8AC3E}">
        <p14:creationId xmlns:p14="http://schemas.microsoft.com/office/powerpoint/2010/main" val="188641020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Slide Number Placeholder 5"/>
          <p:cNvSpPr txBox="1">
            <a:spLocks/>
          </p:cNvSpPr>
          <p:nvPr userDrawn="1"/>
        </p:nvSpPr>
        <p:spPr>
          <a:xfrm>
            <a:off x="10" y="10"/>
            <a:ext cx="359309" cy="359833"/>
          </a:xfrm>
          <a:prstGeom prst="rect">
            <a:avLst/>
          </a:prstGeom>
          <a:solidFill>
            <a:schemeClr val="bg2">
              <a:lumMod val="75000"/>
            </a:schemeClr>
          </a:solidFill>
        </p:spPr>
        <p:txBody>
          <a:bodyPr lIns="35902" tIns="45596" rIns="35902" bIns="45596" anchor="ctr"/>
          <a:lstStyle>
            <a:defPPr>
              <a:defRPr lang="en-US"/>
            </a:defPPr>
            <a:lvl1pPr algn="ctr" rtl="0" fontAlgn="auto">
              <a:spcBef>
                <a:spcPts val="0"/>
              </a:spcBef>
              <a:spcAft>
                <a:spcPts val="0"/>
              </a:spcAft>
              <a:defRPr sz="1500" kern="1200">
                <a:solidFill>
                  <a:schemeClr val="bg1"/>
                </a:solidFill>
                <a:latin typeface="+mj-lt"/>
                <a:ea typeface="+mn-ea"/>
                <a:cs typeface="+mn-cs"/>
              </a:defRPr>
            </a:lvl1pPr>
            <a:lvl2pPr marL="496888" indent="-39688" algn="l" rtl="0" fontAlgn="base">
              <a:spcBef>
                <a:spcPct val="0"/>
              </a:spcBef>
              <a:spcAft>
                <a:spcPct val="0"/>
              </a:spcAft>
              <a:defRPr kern="1200">
                <a:solidFill>
                  <a:schemeClr val="tx1"/>
                </a:solidFill>
                <a:latin typeface="Arial" charset="0"/>
                <a:ea typeface="+mn-ea"/>
                <a:cs typeface="Arial" charset="0"/>
              </a:defRPr>
            </a:lvl2pPr>
            <a:lvl3pPr marL="995363" indent="-80963" algn="l" rtl="0" fontAlgn="base">
              <a:spcBef>
                <a:spcPct val="0"/>
              </a:spcBef>
              <a:spcAft>
                <a:spcPct val="0"/>
              </a:spcAft>
              <a:defRPr kern="1200">
                <a:solidFill>
                  <a:schemeClr val="tx1"/>
                </a:solidFill>
                <a:latin typeface="Arial" charset="0"/>
                <a:ea typeface="+mn-ea"/>
                <a:cs typeface="Arial" charset="0"/>
              </a:defRPr>
            </a:lvl3pPr>
            <a:lvl4pPr marL="1493838" indent="-122238" algn="l" rtl="0" fontAlgn="base">
              <a:spcBef>
                <a:spcPct val="0"/>
              </a:spcBef>
              <a:spcAft>
                <a:spcPct val="0"/>
              </a:spcAft>
              <a:defRPr kern="1200">
                <a:solidFill>
                  <a:schemeClr val="tx1"/>
                </a:solidFill>
                <a:latin typeface="Arial" charset="0"/>
                <a:ea typeface="+mn-ea"/>
                <a:cs typeface="Arial" charset="0"/>
              </a:defRPr>
            </a:lvl4pPr>
            <a:lvl5pPr marL="1992313" indent="-163513"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3303">
              <a:defRPr/>
            </a:pPr>
            <a:fld id="{1C617A99-A6B4-4AF7-9DCE-B2BF1A88ABDD}" type="slidenum">
              <a:rPr lang="en-GB" smtClean="0">
                <a:solidFill>
                  <a:srgbClr val="FFFFFF"/>
                </a:solidFill>
              </a:rPr>
              <a:pPr defTabSz="913303">
                <a:defRPr/>
              </a:pPr>
              <a:t>‹#›</a:t>
            </a:fld>
            <a:endParaRPr lang="en-GB" dirty="0">
              <a:solidFill>
                <a:srgbClr val="FFFFFF"/>
              </a:solidFill>
            </a:endParaRPr>
          </a:p>
        </p:txBody>
      </p:sp>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8"/>
          <p:cNvSpPr>
            <a:spLocks noGrp="1"/>
          </p:cNvSpPr>
          <p:nvPr>
            <p:ph type="body" sz="quarter" idx="13"/>
          </p:nvPr>
        </p:nvSpPr>
        <p:spPr>
          <a:xfrm>
            <a:off x="359537" y="0"/>
            <a:ext cx="8784467" cy="360000"/>
          </a:xfrm>
          <a:solidFill>
            <a:schemeClr val="accent1"/>
          </a:solidFill>
        </p:spPr>
        <p:txBody>
          <a:bodyPr lIns="71800" rIns="296432" anchor="ctr"/>
          <a:lstStyle>
            <a:lvl1pPr marL="0" indent="0" algn="r">
              <a:buFontTx/>
              <a:buNone/>
              <a:defRPr sz="1600" b="0">
                <a:solidFill>
                  <a:schemeClr val="bg1"/>
                </a:solidFill>
                <a:latin typeface="+mj-lt"/>
              </a:defRPr>
            </a:lvl1pPr>
            <a:lvl2pPr indent="0" algn="ctr">
              <a:buFontTx/>
              <a:buNone/>
              <a:defRPr sz="1800">
                <a:solidFill>
                  <a:schemeClr val="bg1"/>
                </a:solidFill>
              </a:defRPr>
            </a:lvl2pPr>
            <a:lvl3pPr indent="0" algn="ctr">
              <a:buFontTx/>
              <a:buNone/>
              <a:defRPr sz="1800">
                <a:solidFill>
                  <a:schemeClr val="bg1"/>
                </a:solidFill>
              </a:defRPr>
            </a:lvl3pPr>
            <a:lvl4pPr indent="0" algn="ctr">
              <a:buFontTx/>
              <a:buNone/>
              <a:defRPr sz="1800">
                <a:solidFill>
                  <a:schemeClr val="bg1"/>
                </a:solidFill>
              </a:defRPr>
            </a:lvl4pPr>
            <a:lvl5pPr indent="0" algn="ctr">
              <a:buFontTx/>
              <a:buNone/>
              <a:defRPr sz="1800">
                <a:solidFill>
                  <a:schemeClr val="bg1"/>
                </a:solidFill>
              </a:defRPr>
            </a:lvl5pPr>
          </a:lstStyle>
          <a:p>
            <a:pPr lvl="0"/>
            <a:r>
              <a:rPr lang="en-US"/>
              <a:t>Click to edit Master text styles</a:t>
            </a:r>
          </a:p>
        </p:txBody>
      </p:sp>
      <p:sp>
        <p:nvSpPr>
          <p:cNvPr id="6" name="Date Placeholder 3"/>
          <p:cNvSpPr>
            <a:spLocks noGrp="1"/>
          </p:cNvSpPr>
          <p:nvPr>
            <p:ph type="dt" sz="half" idx="14"/>
          </p:nvPr>
        </p:nvSpPr>
        <p:spPr>
          <a:xfrm>
            <a:off x="359319" y="6356057"/>
            <a:ext cx="1988933" cy="365881"/>
          </a:xfrm>
          <a:prstGeom prst="rect">
            <a:avLst/>
          </a:prstGeom>
        </p:spPr>
        <p:txBody>
          <a:bodyPr/>
          <a:lstStyle>
            <a:lvl1pPr>
              <a:defRPr/>
            </a:lvl1pPr>
          </a:lstStyle>
          <a:p>
            <a:pPr>
              <a:defRPr/>
            </a:pPr>
            <a:fld id="{B8A128A0-4E75-48C8-B887-9893AD0A046A}" type="datetime1">
              <a:rPr lang="en-GB">
                <a:solidFill>
                  <a:srgbClr val="000000"/>
                </a:solidFill>
              </a:rPr>
              <a:pPr>
                <a:defRPr/>
              </a:pPr>
              <a:t>01/06/2022</a:t>
            </a:fld>
            <a:endParaRPr lang="en-GB" dirty="0">
              <a:solidFill>
                <a:srgbClr val="000000"/>
              </a:solidFill>
            </a:endParaRPr>
          </a:p>
        </p:txBody>
      </p:sp>
      <p:sp>
        <p:nvSpPr>
          <p:cNvPr id="7" name="Footer Placeholder 4"/>
          <p:cNvSpPr>
            <a:spLocks noGrp="1"/>
          </p:cNvSpPr>
          <p:nvPr>
            <p:ph type="ftr" sz="quarter" idx="15"/>
          </p:nvPr>
        </p:nvSpPr>
        <p:spPr>
          <a:xfrm>
            <a:off x="3124864" y="6356057"/>
            <a:ext cx="2894280" cy="365881"/>
          </a:xfrm>
          <a:prstGeom prst="rect">
            <a:avLst/>
          </a:prstGeom>
        </p:spPr>
        <p:txBody>
          <a:bodyPr/>
          <a:lstStyle>
            <a:lvl1pPr>
              <a:defRPr/>
            </a:lvl1pPr>
          </a:lstStyle>
          <a:p>
            <a:pPr>
              <a:defRPr/>
            </a:pPr>
            <a:endParaRPr lang="en-GB">
              <a:solidFill>
                <a:srgbClr val="000000"/>
              </a:solidFill>
            </a:endParaRPr>
          </a:p>
        </p:txBody>
      </p:sp>
      <p:sp>
        <p:nvSpPr>
          <p:cNvPr id="9" name="Slide Number Placeholder 5"/>
          <p:cNvSpPr>
            <a:spLocks noGrp="1"/>
          </p:cNvSpPr>
          <p:nvPr>
            <p:ph type="sldNum" sz="quarter" idx="16"/>
          </p:nvPr>
        </p:nvSpPr>
        <p:spPr>
          <a:xfrm>
            <a:off x="10" y="-18133"/>
            <a:ext cx="359309" cy="359833"/>
          </a:xfrm>
          <a:prstGeom prst="rect">
            <a:avLst/>
          </a:prstGeom>
        </p:spPr>
        <p:txBody>
          <a:bodyPr/>
          <a:lstStyle>
            <a:lvl1pPr>
              <a:defRPr/>
            </a:lvl1pPr>
          </a:lstStyle>
          <a:p>
            <a:pPr>
              <a:defRPr/>
            </a:pPr>
            <a:fld id="{0ABDCCEC-EEEE-4D3D-AE85-70021315CF7A}"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5596118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5" name="Rectangle 4"/>
          <p:cNvSpPr/>
          <p:nvPr userDrawn="1"/>
        </p:nvSpPr>
        <p:spPr>
          <a:xfrm>
            <a:off x="273029" y="960060"/>
            <a:ext cx="8726691" cy="4112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3662" tIns="41829" rIns="83662" bIns="41829" anchor="ctr"/>
          <a:lstStyle/>
          <a:p>
            <a:pPr algn="ctr" defTabSz="913303" fontAlgn="base">
              <a:spcBef>
                <a:spcPct val="0"/>
              </a:spcBef>
              <a:spcAft>
                <a:spcPct val="0"/>
              </a:spcAft>
              <a:defRPr/>
            </a:pPr>
            <a:endParaRPr lang="en-GB" dirty="0">
              <a:solidFill>
                <a:srgbClr val="FFFFFF"/>
              </a:solidFill>
            </a:endParaRPr>
          </a:p>
        </p:txBody>
      </p:sp>
      <p:sp>
        <p:nvSpPr>
          <p:cNvPr id="6" name="Slide Number Placeholder 5"/>
          <p:cNvSpPr txBox="1">
            <a:spLocks/>
          </p:cNvSpPr>
          <p:nvPr userDrawn="1"/>
        </p:nvSpPr>
        <p:spPr>
          <a:xfrm>
            <a:off x="8497" y="-3017"/>
            <a:ext cx="359309" cy="359833"/>
          </a:xfrm>
          <a:prstGeom prst="rect">
            <a:avLst/>
          </a:prstGeom>
          <a:solidFill>
            <a:schemeClr val="bg2">
              <a:lumMod val="75000"/>
            </a:schemeClr>
          </a:solidFill>
        </p:spPr>
        <p:txBody>
          <a:bodyPr lIns="35902" tIns="45596" rIns="35902" bIns="45596" anchor="ctr"/>
          <a:lstStyle>
            <a:defPPr>
              <a:defRPr lang="en-US"/>
            </a:defPPr>
            <a:lvl1pPr algn="ctr" rtl="0" fontAlgn="auto">
              <a:spcBef>
                <a:spcPts val="0"/>
              </a:spcBef>
              <a:spcAft>
                <a:spcPts val="0"/>
              </a:spcAft>
              <a:defRPr sz="1500" kern="1200">
                <a:solidFill>
                  <a:schemeClr val="bg1"/>
                </a:solidFill>
                <a:latin typeface="+mj-lt"/>
                <a:ea typeface="+mn-ea"/>
                <a:cs typeface="+mn-cs"/>
              </a:defRPr>
            </a:lvl1pPr>
            <a:lvl2pPr marL="496888" indent="-39688" algn="l" rtl="0" fontAlgn="base">
              <a:spcBef>
                <a:spcPct val="0"/>
              </a:spcBef>
              <a:spcAft>
                <a:spcPct val="0"/>
              </a:spcAft>
              <a:defRPr kern="1200">
                <a:solidFill>
                  <a:schemeClr val="tx1"/>
                </a:solidFill>
                <a:latin typeface="Arial" charset="0"/>
                <a:ea typeface="+mn-ea"/>
                <a:cs typeface="Arial" charset="0"/>
              </a:defRPr>
            </a:lvl2pPr>
            <a:lvl3pPr marL="995363" indent="-80963" algn="l" rtl="0" fontAlgn="base">
              <a:spcBef>
                <a:spcPct val="0"/>
              </a:spcBef>
              <a:spcAft>
                <a:spcPct val="0"/>
              </a:spcAft>
              <a:defRPr kern="1200">
                <a:solidFill>
                  <a:schemeClr val="tx1"/>
                </a:solidFill>
                <a:latin typeface="Arial" charset="0"/>
                <a:ea typeface="+mn-ea"/>
                <a:cs typeface="Arial" charset="0"/>
              </a:defRPr>
            </a:lvl3pPr>
            <a:lvl4pPr marL="1493838" indent="-122238" algn="l" rtl="0" fontAlgn="base">
              <a:spcBef>
                <a:spcPct val="0"/>
              </a:spcBef>
              <a:spcAft>
                <a:spcPct val="0"/>
              </a:spcAft>
              <a:defRPr kern="1200">
                <a:solidFill>
                  <a:schemeClr val="tx1"/>
                </a:solidFill>
                <a:latin typeface="Arial" charset="0"/>
                <a:ea typeface="+mn-ea"/>
                <a:cs typeface="Arial" charset="0"/>
              </a:defRPr>
            </a:lvl4pPr>
            <a:lvl5pPr marL="1992313" indent="-163513"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3303">
              <a:defRPr/>
            </a:pPr>
            <a:fld id="{2E2B10EE-B2DA-4713-BDCA-1E404F5B02DA}" type="slidenum">
              <a:rPr lang="en-GB" smtClean="0">
                <a:solidFill>
                  <a:srgbClr val="FFFFFF"/>
                </a:solidFill>
              </a:rPr>
              <a:pPr defTabSz="913303">
                <a:defRPr/>
              </a:pPr>
              <a:t>‹#›</a:t>
            </a:fld>
            <a:endParaRPr lang="en-GB" dirty="0">
              <a:solidFill>
                <a:srgbClr val="FFFFFF"/>
              </a:solidFill>
            </a:endParaRPr>
          </a:p>
        </p:txBody>
      </p:sp>
      <p:sp>
        <p:nvSpPr>
          <p:cNvPr id="2" name="Title 1"/>
          <p:cNvSpPr>
            <a:spLocks noGrp="1"/>
          </p:cNvSpPr>
          <p:nvPr>
            <p:ph type="title"/>
          </p:nvPr>
        </p:nvSpPr>
        <p:spPr>
          <a:xfrm>
            <a:off x="722314" y="4406913"/>
            <a:ext cx="7772400" cy="1362075"/>
          </a:xfrm>
        </p:spPr>
        <p:txBody>
          <a:bodyPr anchor="t"/>
          <a:lstStyle>
            <a:lvl1pPr algn="r">
              <a:defRPr sz="4000" b="1" cap="none"/>
            </a:lvl1pPr>
          </a:lstStyle>
          <a:p>
            <a:r>
              <a:rPr lang="en-US" dirty="0"/>
              <a:t>Click to edit Master title style</a:t>
            </a:r>
            <a:endParaRPr lang="en-GB" dirty="0"/>
          </a:p>
        </p:txBody>
      </p:sp>
      <p:sp>
        <p:nvSpPr>
          <p:cNvPr id="3" name="Text Placeholder 2"/>
          <p:cNvSpPr>
            <a:spLocks noGrp="1"/>
          </p:cNvSpPr>
          <p:nvPr>
            <p:ph type="body" idx="1"/>
          </p:nvPr>
        </p:nvSpPr>
        <p:spPr>
          <a:xfrm>
            <a:off x="722314" y="2906714"/>
            <a:ext cx="7772400" cy="1500187"/>
          </a:xfrm>
        </p:spPr>
        <p:txBody>
          <a:bodyPr anchor="b"/>
          <a:lstStyle>
            <a:lvl1pPr marL="0" indent="0" algn="r">
              <a:buNone/>
              <a:defRPr sz="2000">
                <a:solidFill>
                  <a:schemeClr val="bg2"/>
                </a:solidFill>
              </a:defRPr>
            </a:lvl1pPr>
            <a:lvl2pPr marL="455942" indent="0">
              <a:buNone/>
              <a:defRPr sz="1800">
                <a:solidFill>
                  <a:schemeClr val="tx1">
                    <a:tint val="75000"/>
                  </a:schemeClr>
                </a:solidFill>
              </a:defRPr>
            </a:lvl2pPr>
            <a:lvl3pPr marL="911883" indent="0">
              <a:buNone/>
              <a:defRPr sz="1600">
                <a:solidFill>
                  <a:schemeClr val="tx1">
                    <a:tint val="75000"/>
                  </a:schemeClr>
                </a:solidFill>
              </a:defRPr>
            </a:lvl3pPr>
            <a:lvl4pPr marL="1367823" indent="0">
              <a:buNone/>
              <a:defRPr sz="1400">
                <a:solidFill>
                  <a:schemeClr val="tx1">
                    <a:tint val="75000"/>
                  </a:schemeClr>
                </a:solidFill>
              </a:defRPr>
            </a:lvl4pPr>
            <a:lvl5pPr marL="1823767" indent="0">
              <a:buNone/>
              <a:defRPr sz="1400">
                <a:solidFill>
                  <a:schemeClr val="tx1">
                    <a:tint val="75000"/>
                  </a:schemeClr>
                </a:solidFill>
              </a:defRPr>
            </a:lvl5pPr>
            <a:lvl6pPr marL="2279705" indent="0">
              <a:buNone/>
              <a:defRPr sz="1400">
                <a:solidFill>
                  <a:schemeClr val="tx1">
                    <a:tint val="75000"/>
                  </a:schemeClr>
                </a:solidFill>
              </a:defRPr>
            </a:lvl6pPr>
            <a:lvl7pPr marL="2735648" indent="0">
              <a:buNone/>
              <a:defRPr sz="1400">
                <a:solidFill>
                  <a:schemeClr val="tx1">
                    <a:tint val="75000"/>
                  </a:schemeClr>
                </a:solidFill>
              </a:defRPr>
            </a:lvl7pPr>
            <a:lvl8pPr marL="3191591" indent="0">
              <a:buNone/>
              <a:defRPr sz="1400">
                <a:solidFill>
                  <a:schemeClr val="tx1">
                    <a:tint val="75000"/>
                  </a:schemeClr>
                </a:solidFill>
              </a:defRPr>
            </a:lvl8pPr>
            <a:lvl9pPr marL="3647531" indent="0">
              <a:buNone/>
              <a:defRPr sz="1400">
                <a:solidFill>
                  <a:schemeClr val="tx1">
                    <a:tint val="75000"/>
                  </a:schemeClr>
                </a:solidFill>
              </a:defRPr>
            </a:lvl9pPr>
          </a:lstStyle>
          <a:p>
            <a:pPr lvl="0"/>
            <a:r>
              <a:rPr lang="en-US"/>
              <a:t>Click to edit Master text styles</a:t>
            </a:r>
          </a:p>
        </p:txBody>
      </p:sp>
      <p:sp>
        <p:nvSpPr>
          <p:cNvPr id="9" name="Text Placeholder 8"/>
          <p:cNvSpPr>
            <a:spLocks noGrp="1"/>
          </p:cNvSpPr>
          <p:nvPr>
            <p:ph type="body" sz="quarter" idx="13"/>
          </p:nvPr>
        </p:nvSpPr>
        <p:spPr>
          <a:xfrm>
            <a:off x="359537" y="0"/>
            <a:ext cx="8784467" cy="360000"/>
          </a:xfrm>
          <a:solidFill>
            <a:schemeClr val="accent1"/>
          </a:solidFill>
          <a:ln w="9525">
            <a:noFill/>
            <a:miter lim="800000"/>
            <a:headEnd/>
            <a:tailEnd/>
          </a:ln>
        </p:spPr>
        <p:txBody>
          <a:bodyPr lIns="71800" rIns="296432" anchor="ctr"/>
          <a:lstStyle>
            <a:lvl1pPr>
              <a:defRPr lang="en-GB" sz="1600" b="0" dirty="0">
                <a:solidFill>
                  <a:schemeClr val="bg1"/>
                </a:solidFill>
                <a:latin typeface="+mj-lt"/>
              </a:defRPr>
            </a:lvl1pPr>
          </a:lstStyle>
          <a:p>
            <a:pPr lvl="0"/>
            <a:r>
              <a:rPr lang="en-US"/>
              <a:t>Click to edit Master text styles</a:t>
            </a:r>
          </a:p>
        </p:txBody>
      </p:sp>
      <p:sp>
        <p:nvSpPr>
          <p:cNvPr id="7" name="Date Placeholder 3"/>
          <p:cNvSpPr>
            <a:spLocks noGrp="1"/>
          </p:cNvSpPr>
          <p:nvPr>
            <p:ph type="dt" sz="half" idx="14"/>
          </p:nvPr>
        </p:nvSpPr>
        <p:spPr>
          <a:xfrm>
            <a:off x="359319" y="6356057"/>
            <a:ext cx="1988933" cy="365881"/>
          </a:xfrm>
          <a:prstGeom prst="rect">
            <a:avLst/>
          </a:prstGeom>
        </p:spPr>
        <p:txBody>
          <a:bodyPr/>
          <a:lstStyle>
            <a:lvl1pPr>
              <a:defRPr/>
            </a:lvl1pPr>
          </a:lstStyle>
          <a:p>
            <a:pPr>
              <a:defRPr/>
            </a:pPr>
            <a:fld id="{FFD7F18D-56D9-41D6-956D-8460194A1451}" type="datetime1">
              <a:rPr lang="en-GB">
                <a:solidFill>
                  <a:srgbClr val="000000"/>
                </a:solidFill>
              </a:rPr>
              <a:pPr>
                <a:defRPr/>
              </a:pPr>
              <a:t>01/06/2022</a:t>
            </a:fld>
            <a:endParaRPr lang="en-GB" dirty="0">
              <a:solidFill>
                <a:srgbClr val="000000"/>
              </a:solidFill>
            </a:endParaRPr>
          </a:p>
        </p:txBody>
      </p:sp>
      <p:sp>
        <p:nvSpPr>
          <p:cNvPr id="8" name="Footer Placeholder 4"/>
          <p:cNvSpPr>
            <a:spLocks noGrp="1"/>
          </p:cNvSpPr>
          <p:nvPr>
            <p:ph type="ftr" sz="quarter" idx="15"/>
          </p:nvPr>
        </p:nvSpPr>
        <p:spPr>
          <a:xfrm>
            <a:off x="3124864" y="6356057"/>
            <a:ext cx="2894280" cy="365881"/>
          </a:xfrm>
          <a:prstGeom prst="rect">
            <a:avLst/>
          </a:prstGeom>
        </p:spPr>
        <p:txBody>
          <a:bodyPr/>
          <a:lstStyle>
            <a:lvl1pPr>
              <a:defRPr/>
            </a:lvl1pPr>
          </a:lstStyle>
          <a:p>
            <a:pPr>
              <a:defRPr/>
            </a:pPr>
            <a:endParaRPr lang="en-GB">
              <a:solidFill>
                <a:srgbClr val="000000"/>
              </a:solidFill>
            </a:endParaRPr>
          </a:p>
        </p:txBody>
      </p:sp>
      <p:sp>
        <p:nvSpPr>
          <p:cNvPr id="10" name="Slide Number Placeholder 5"/>
          <p:cNvSpPr>
            <a:spLocks noGrp="1"/>
          </p:cNvSpPr>
          <p:nvPr>
            <p:ph type="sldNum" sz="quarter" idx="16"/>
          </p:nvPr>
        </p:nvSpPr>
        <p:spPr>
          <a:xfrm>
            <a:off x="10" y="10"/>
            <a:ext cx="359309" cy="359833"/>
          </a:xfrm>
          <a:prstGeom prst="rect">
            <a:avLst/>
          </a:prstGeom>
        </p:spPr>
        <p:txBody>
          <a:bodyPr/>
          <a:lstStyle>
            <a:lvl1pPr algn="ctr" fontAlgn="auto">
              <a:spcBef>
                <a:spcPts val="0"/>
              </a:spcBef>
              <a:spcAft>
                <a:spcPts val="0"/>
              </a:spcAft>
              <a:defRPr sz="1400">
                <a:solidFill>
                  <a:schemeClr val="bg1"/>
                </a:solidFill>
                <a:latin typeface="+mj-lt"/>
                <a:cs typeface="+mn-cs"/>
              </a:defRPr>
            </a:lvl1pPr>
          </a:lstStyle>
          <a:p>
            <a:pPr>
              <a:defRPr/>
            </a:pPr>
            <a:fld id="{78B13C60-8B2A-4CE0-9B00-77D1FBC9F380}"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19406526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heme header">
    <p:spTree>
      <p:nvGrpSpPr>
        <p:cNvPr id="1" name=""/>
        <p:cNvGrpSpPr/>
        <p:nvPr/>
      </p:nvGrpSpPr>
      <p:grpSpPr>
        <a:xfrm>
          <a:off x="0" y="0"/>
          <a:ext cx="0" cy="0"/>
          <a:chOff x="0" y="0"/>
          <a:chExt cx="0" cy="0"/>
        </a:xfrm>
      </p:grpSpPr>
      <p:sp>
        <p:nvSpPr>
          <p:cNvPr id="6" name="Rectangle 5"/>
          <p:cNvSpPr/>
          <p:nvPr userDrawn="1"/>
        </p:nvSpPr>
        <p:spPr>
          <a:xfrm>
            <a:off x="215020" y="1124866"/>
            <a:ext cx="8821470" cy="2524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190" tIns="45596" rIns="91190" bIns="45596" anchor="ctr"/>
          <a:lstStyle/>
          <a:p>
            <a:pPr algn="ctr" defTabSz="913303" fontAlgn="base">
              <a:spcBef>
                <a:spcPct val="0"/>
              </a:spcBef>
              <a:spcAft>
                <a:spcPct val="0"/>
              </a:spcAft>
              <a:defRPr/>
            </a:pPr>
            <a:endParaRPr lang="en-GB" dirty="0">
              <a:solidFill>
                <a:srgbClr val="FFFFFF"/>
              </a:solidFill>
            </a:endParaRPr>
          </a:p>
        </p:txBody>
      </p:sp>
      <p:sp>
        <p:nvSpPr>
          <p:cNvPr id="7" name="Rectangle 6"/>
          <p:cNvSpPr/>
          <p:nvPr userDrawn="1"/>
        </p:nvSpPr>
        <p:spPr>
          <a:xfrm>
            <a:off x="3851278" y="360000"/>
            <a:ext cx="5292725" cy="6498000"/>
          </a:xfrm>
          <a:prstGeom prst="rect">
            <a:avLst/>
          </a:prstGeom>
          <a:gradFill flip="none" rotWithShape="1">
            <a:gsLst>
              <a:gs pos="0">
                <a:schemeClr val="bg1"/>
              </a:gs>
              <a:gs pos="52000">
                <a:schemeClr val="bg1"/>
              </a:gs>
              <a:gs pos="73000">
                <a:srgbClr val="F2F2F2"/>
              </a:gs>
              <a:gs pos="100000">
                <a:srgbClr val="F2F2F2"/>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91190" tIns="45596" rIns="91190" bIns="45596" anchor="ctr"/>
          <a:lstStyle/>
          <a:p>
            <a:pPr algn="ctr" defTabSz="913303" fontAlgn="base">
              <a:spcBef>
                <a:spcPct val="0"/>
              </a:spcBef>
              <a:spcAft>
                <a:spcPct val="0"/>
              </a:spcAft>
              <a:defRPr/>
            </a:pPr>
            <a:endParaRPr lang="en-GB" dirty="0">
              <a:solidFill>
                <a:srgbClr val="FFFFFF"/>
              </a:solidFill>
            </a:endParaRPr>
          </a:p>
        </p:txBody>
      </p:sp>
      <p:cxnSp>
        <p:nvCxnSpPr>
          <p:cNvPr id="8" name="Straight Connector 7"/>
          <p:cNvCxnSpPr/>
          <p:nvPr userDrawn="1"/>
        </p:nvCxnSpPr>
        <p:spPr>
          <a:xfrm>
            <a:off x="3851967" y="359843"/>
            <a:ext cx="0" cy="6498167"/>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995935" y="4406913"/>
            <a:ext cx="4498777" cy="1362075"/>
          </a:xfrm>
        </p:spPr>
        <p:txBody>
          <a:bodyPr anchor="t"/>
          <a:lstStyle>
            <a:lvl1pPr algn="l">
              <a:defRPr sz="4000" b="1" cap="none"/>
            </a:lvl1pPr>
          </a:lstStyle>
          <a:p>
            <a:r>
              <a:rPr lang="en-US"/>
              <a:t>Click to edit Master title style</a:t>
            </a:r>
            <a:endParaRPr lang="en-GB" dirty="0"/>
          </a:p>
        </p:txBody>
      </p:sp>
      <p:sp>
        <p:nvSpPr>
          <p:cNvPr id="3" name="Text Placeholder 2"/>
          <p:cNvSpPr>
            <a:spLocks noGrp="1"/>
          </p:cNvSpPr>
          <p:nvPr>
            <p:ph type="body" idx="1"/>
          </p:nvPr>
        </p:nvSpPr>
        <p:spPr>
          <a:xfrm>
            <a:off x="3995935" y="2906714"/>
            <a:ext cx="4498777" cy="1500187"/>
          </a:xfrm>
        </p:spPr>
        <p:txBody>
          <a:bodyPr anchor="b"/>
          <a:lstStyle>
            <a:lvl1pPr marL="0" indent="0">
              <a:buNone/>
              <a:defRPr sz="2000">
                <a:solidFill>
                  <a:schemeClr val="bg2"/>
                </a:solidFill>
              </a:defRPr>
            </a:lvl1pPr>
            <a:lvl2pPr marL="455942" indent="0">
              <a:buNone/>
              <a:defRPr sz="1800">
                <a:solidFill>
                  <a:schemeClr val="tx1">
                    <a:tint val="75000"/>
                  </a:schemeClr>
                </a:solidFill>
              </a:defRPr>
            </a:lvl2pPr>
            <a:lvl3pPr marL="911883" indent="0">
              <a:buNone/>
              <a:defRPr sz="1600">
                <a:solidFill>
                  <a:schemeClr val="tx1">
                    <a:tint val="75000"/>
                  </a:schemeClr>
                </a:solidFill>
              </a:defRPr>
            </a:lvl3pPr>
            <a:lvl4pPr marL="1367823" indent="0">
              <a:buNone/>
              <a:defRPr sz="1400">
                <a:solidFill>
                  <a:schemeClr val="tx1">
                    <a:tint val="75000"/>
                  </a:schemeClr>
                </a:solidFill>
              </a:defRPr>
            </a:lvl4pPr>
            <a:lvl5pPr marL="1823767" indent="0">
              <a:buNone/>
              <a:defRPr sz="1400">
                <a:solidFill>
                  <a:schemeClr val="tx1">
                    <a:tint val="75000"/>
                  </a:schemeClr>
                </a:solidFill>
              </a:defRPr>
            </a:lvl5pPr>
            <a:lvl6pPr marL="2279705" indent="0">
              <a:buNone/>
              <a:defRPr sz="1400">
                <a:solidFill>
                  <a:schemeClr val="tx1">
                    <a:tint val="75000"/>
                  </a:schemeClr>
                </a:solidFill>
              </a:defRPr>
            </a:lvl6pPr>
            <a:lvl7pPr marL="2735648" indent="0">
              <a:buNone/>
              <a:defRPr sz="1400">
                <a:solidFill>
                  <a:schemeClr val="tx1">
                    <a:tint val="75000"/>
                  </a:schemeClr>
                </a:solidFill>
              </a:defRPr>
            </a:lvl7pPr>
            <a:lvl8pPr marL="3191591" indent="0">
              <a:buNone/>
              <a:defRPr sz="1400">
                <a:solidFill>
                  <a:schemeClr val="tx1">
                    <a:tint val="75000"/>
                  </a:schemeClr>
                </a:solidFill>
              </a:defRPr>
            </a:lvl8pPr>
            <a:lvl9pPr marL="3647531" indent="0">
              <a:buNone/>
              <a:defRPr sz="1400">
                <a:solidFill>
                  <a:schemeClr val="tx1">
                    <a:tint val="75000"/>
                  </a:schemeClr>
                </a:solidFill>
              </a:defRPr>
            </a:lvl9pPr>
          </a:lstStyle>
          <a:p>
            <a:pPr lvl="0"/>
            <a:r>
              <a:rPr lang="en-US" dirty="0"/>
              <a:t>Click to edit Master text styles</a:t>
            </a:r>
          </a:p>
        </p:txBody>
      </p:sp>
      <p:sp>
        <p:nvSpPr>
          <p:cNvPr id="10" name="Picture Placeholder 9"/>
          <p:cNvSpPr>
            <a:spLocks noGrp="1"/>
          </p:cNvSpPr>
          <p:nvPr>
            <p:ph type="pic" sz="quarter" idx="14"/>
          </p:nvPr>
        </p:nvSpPr>
        <p:spPr>
          <a:xfrm>
            <a:off x="3" y="360381"/>
            <a:ext cx="3851275" cy="6497637"/>
          </a:xfrm>
        </p:spPr>
        <p:txBody>
          <a:bodyPr/>
          <a:lstStyle/>
          <a:p>
            <a:pPr lvl="0"/>
            <a:endParaRPr lang="en-GB" noProof="0" dirty="0"/>
          </a:p>
        </p:txBody>
      </p:sp>
      <p:sp>
        <p:nvSpPr>
          <p:cNvPr id="12" name="Text Placeholder 8"/>
          <p:cNvSpPr>
            <a:spLocks noGrp="1"/>
          </p:cNvSpPr>
          <p:nvPr>
            <p:ph type="body" sz="quarter" idx="13"/>
          </p:nvPr>
        </p:nvSpPr>
        <p:spPr>
          <a:xfrm>
            <a:off x="359537" y="0"/>
            <a:ext cx="8784467" cy="360000"/>
          </a:xfrm>
          <a:solidFill>
            <a:schemeClr val="accent1"/>
          </a:solidFill>
          <a:ln w="9525">
            <a:noFill/>
            <a:miter lim="800000"/>
            <a:headEnd/>
            <a:tailEnd/>
          </a:ln>
        </p:spPr>
        <p:txBody>
          <a:bodyPr lIns="71800" rIns="296432" anchor="ctr"/>
          <a:lstStyle>
            <a:lvl1pPr>
              <a:defRPr lang="en-GB" sz="1600" b="0" dirty="0">
                <a:solidFill>
                  <a:schemeClr val="bg1"/>
                </a:solidFill>
                <a:latin typeface="+mj-lt"/>
              </a:defRPr>
            </a:lvl1pPr>
          </a:lstStyle>
          <a:p>
            <a:pPr lvl="0"/>
            <a:r>
              <a:rPr lang="en-US"/>
              <a:t>Click to edit Master text styles</a:t>
            </a:r>
          </a:p>
        </p:txBody>
      </p:sp>
      <p:sp>
        <p:nvSpPr>
          <p:cNvPr id="9" name="Slide Number Placeholder 5"/>
          <p:cNvSpPr>
            <a:spLocks noGrp="1"/>
          </p:cNvSpPr>
          <p:nvPr>
            <p:ph type="sldNum" sz="quarter" idx="15"/>
          </p:nvPr>
        </p:nvSpPr>
        <p:spPr>
          <a:xfrm>
            <a:off x="10" y="-18133"/>
            <a:ext cx="359309" cy="359833"/>
          </a:xfrm>
          <a:prstGeom prst="rect">
            <a:avLst/>
          </a:prstGeom>
        </p:spPr>
        <p:txBody>
          <a:bodyPr/>
          <a:lstStyle>
            <a:lvl1pPr>
              <a:defRPr/>
            </a:lvl1pPr>
          </a:lstStyle>
          <a:p>
            <a:pPr>
              <a:defRPr/>
            </a:pPr>
            <a:fld id="{3D30B3C7-4068-4FCD-9A1C-D1BB92780731}"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2655436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60002" y="1384274"/>
            <a:ext cx="4106139" cy="47418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767270" y="1384274"/>
            <a:ext cx="4106139" cy="47418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3"/>
          <p:cNvSpPr>
            <a:spLocks noGrp="1"/>
          </p:cNvSpPr>
          <p:nvPr>
            <p:ph type="dt" sz="half" idx="10"/>
          </p:nvPr>
        </p:nvSpPr>
        <p:spPr>
          <a:xfrm>
            <a:off x="359319" y="6356057"/>
            <a:ext cx="1988933" cy="365881"/>
          </a:xfrm>
          <a:prstGeom prst="rect">
            <a:avLst/>
          </a:prstGeom>
        </p:spPr>
        <p:txBody>
          <a:bodyPr/>
          <a:lstStyle>
            <a:lvl1pPr>
              <a:defRPr/>
            </a:lvl1pPr>
          </a:lstStyle>
          <a:p>
            <a:pPr>
              <a:defRPr/>
            </a:pPr>
            <a:fld id="{7F58045C-00E8-4D6E-B12F-6D706C1C5E36}" type="datetime1">
              <a:rPr lang="en-GB">
                <a:solidFill>
                  <a:srgbClr val="000000"/>
                </a:solidFill>
              </a:rPr>
              <a:pPr>
                <a:defRPr/>
              </a:pPr>
              <a:t>01/06/2022</a:t>
            </a:fld>
            <a:endParaRPr lang="en-GB" dirty="0">
              <a:solidFill>
                <a:srgbClr val="000000"/>
              </a:solidFill>
            </a:endParaRPr>
          </a:p>
        </p:txBody>
      </p:sp>
      <p:sp>
        <p:nvSpPr>
          <p:cNvPr id="6" name="Footer Placeholder 4"/>
          <p:cNvSpPr>
            <a:spLocks noGrp="1"/>
          </p:cNvSpPr>
          <p:nvPr>
            <p:ph type="ftr" sz="quarter" idx="11"/>
          </p:nvPr>
        </p:nvSpPr>
        <p:spPr>
          <a:xfrm>
            <a:off x="3124864" y="6356057"/>
            <a:ext cx="2894280" cy="365881"/>
          </a:xfrm>
          <a:prstGeom prst="rect">
            <a:avLst/>
          </a:prstGeom>
        </p:spPr>
        <p:txBody>
          <a:bodyPr/>
          <a:lstStyle>
            <a:lvl1pPr>
              <a:defRPr/>
            </a:lvl1pPr>
          </a:lstStyle>
          <a:p>
            <a:pPr>
              <a:defRPr/>
            </a:pPr>
            <a:endParaRPr lang="en-GB">
              <a:solidFill>
                <a:srgbClr val="000000"/>
              </a:solidFill>
            </a:endParaRPr>
          </a:p>
        </p:txBody>
      </p:sp>
      <p:sp>
        <p:nvSpPr>
          <p:cNvPr id="7" name="Slide Number Placeholder 5"/>
          <p:cNvSpPr>
            <a:spLocks noGrp="1"/>
          </p:cNvSpPr>
          <p:nvPr>
            <p:ph type="sldNum" sz="quarter" idx="12"/>
          </p:nvPr>
        </p:nvSpPr>
        <p:spPr>
          <a:xfrm>
            <a:off x="10" y="-18133"/>
            <a:ext cx="359309" cy="359833"/>
          </a:xfrm>
          <a:prstGeom prst="rect">
            <a:avLst/>
          </a:prstGeom>
        </p:spPr>
        <p:txBody>
          <a:bodyPr/>
          <a:lstStyle>
            <a:lvl1pPr>
              <a:defRPr/>
            </a:lvl1pPr>
          </a:lstStyle>
          <a:p>
            <a:pPr>
              <a:defRPr/>
            </a:pPr>
            <a:fld id="{C19FBB9A-FAAF-4910-903D-9890DC0B03B9}"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78692816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60002" y="1337339"/>
            <a:ext cx="4106139" cy="639762"/>
          </a:xfrm>
        </p:spPr>
        <p:txBody>
          <a:bodyPr anchor="b"/>
          <a:lstStyle>
            <a:lvl1pPr marL="0" indent="0">
              <a:buNone/>
              <a:defRPr sz="2200" b="0">
                <a:latin typeface="+mj-lt"/>
              </a:defRPr>
            </a:lvl1pPr>
            <a:lvl2pPr marL="455942" indent="0">
              <a:buNone/>
              <a:defRPr sz="2000" b="1"/>
            </a:lvl2pPr>
            <a:lvl3pPr marL="911883" indent="0">
              <a:buNone/>
              <a:defRPr sz="1800" b="1"/>
            </a:lvl3pPr>
            <a:lvl4pPr marL="1367823" indent="0">
              <a:buNone/>
              <a:defRPr sz="1600" b="1"/>
            </a:lvl4pPr>
            <a:lvl5pPr marL="1823767" indent="0">
              <a:buNone/>
              <a:defRPr sz="1600" b="1"/>
            </a:lvl5pPr>
            <a:lvl6pPr marL="2279705" indent="0">
              <a:buNone/>
              <a:defRPr sz="1600" b="1"/>
            </a:lvl6pPr>
            <a:lvl7pPr marL="2735648" indent="0">
              <a:buNone/>
              <a:defRPr sz="1600" b="1"/>
            </a:lvl7pPr>
            <a:lvl8pPr marL="3191591" indent="0">
              <a:buNone/>
              <a:defRPr sz="1600" b="1"/>
            </a:lvl8pPr>
            <a:lvl9pPr marL="3647531"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60002" y="1977103"/>
            <a:ext cx="4106139" cy="41490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755447" y="1337339"/>
            <a:ext cx="4106139" cy="639762"/>
          </a:xfrm>
        </p:spPr>
        <p:txBody>
          <a:bodyPr anchor="b"/>
          <a:lstStyle>
            <a:lvl1pPr marL="0" indent="0">
              <a:buNone/>
              <a:defRPr sz="2200" b="0">
                <a:latin typeface="+mj-lt"/>
              </a:defRPr>
            </a:lvl1pPr>
            <a:lvl2pPr marL="455942" indent="0">
              <a:buNone/>
              <a:defRPr sz="2000" b="1"/>
            </a:lvl2pPr>
            <a:lvl3pPr marL="911883" indent="0">
              <a:buNone/>
              <a:defRPr sz="1800" b="1"/>
            </a:lvl3pPr>
            <a:lvl4pPr marL="1367823" indent="0">
              <a:buNone/>
              <a:defRPr sz="1600" b="1"/>
            </a:lvl4pPr>
            <a:lvl5pPr marL="1823767" indent="0">
              <a:buNone/>
              <a:defRPr sz="1600" b="1"/>
            </a:lvl5pPr>
            <a:lvl6pPr marL="2279705" indent="0">
              <a:buNone/>
              <a:defRPr sz="1600" b="1"/>
            </a:lvl6pPr>
            <a:lvl7pPr marL="2735648" indent="0">
              <a:buNone/>
              <a:defRPr sz="1600" b="1"/>
            </a:lvl7pPr>
            <a:lvl8pPr marL="3191591" indent="0">
              <a:buNone/>
              <a:defRPr sz="1600" b="1"/>
            </a:lvl8pPr>
            <a:lvl9pPr marL="3647531"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5447" y="1977103"/>
            <a:ext cx="4106139" cy="41490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8"/>
          <p:cNvSpPr>
            <a:spLocks noGrp="1"/>
          </p:cNvSpPr>
          <p:nvPr>
            <p:ph type="body" sz="quarter" idx="13"/>
          </p:nvPr>
        </p:nvSpPr>
        <p:spPr>
          <a:xfrm>
            <a:off x="359537" y="0"/>
            <a:ext cx="8784467" cy="360000"/>
          </a:xfrm>
          <a:solidFill>
            <a:schemeClr val="accent1"/>
          </a:solidFill>
        </p:spPr>
        <p:txBody>
          <a:bodyPr lIns="71800" rIns="296432" anchor="ctr"/>
          <a:lstStyle>
            <a:lvl1pPr marL="0" indent="0" algn="r">
              <a:buFontTx/>
              <a:buNone/>
              <a:defRPr sz="1600" b="0">
                <a:solidFill>
                  <a:schemeClr val="bg1"/>
                </a:solidFill>
                <a:latin typeface="+mj-lt"/>
              </a:defRPr>
            </a:lvl1pPr>
            <a:lvl2pPr indent="0" algn="ctr">
              <a:buFontTx/>
              <a:buNone/>
              <a:defRPr sz="1800">
                <a:solidFill>
                  <a:schemeClr val="bg1"/>
                </a:solidFill>
              </a:defRPr>
            </a:lvl2pPr>
            <a:lvl3pPr indent="0" algn="ctr">
              <a:buFontTx/>
              <a:buNone/>
              <a:defRPr sz="1800">
                <a:solidFill>
                  <a:schemeClr val="bg1"/>
                </a:solidFill>
              </a:defRPr>
            </a:lvl3pPr>
            <a:lvl4pPr indent="0" algn="ctr">
              <a:buFontTx/>
              <a:buNone/>
              <a:defRPr sz="1800">
                <a:solidFill>
                  <a:schemeClr val="bg1"/>
                </a:solidFill>
              </a:defRPr>
            </a:lvl4pPr>
            <a:lvl5pPr indent="0" algn="ctr">
              <a:buFontTx/>
              <a:buNone/>
              <a:defRPr sz="1800">
                <a:solidFill>
                  <a:schemeClr val="bg1"/>
                </a:solidFill>
              </a:defRPr>
            </a:lvl5pPr>
          </a:lstStyle>
          <a:p>
            <a:pPr lvl="0"/>
            <a:r>
              <a:rPr lang="en-US"/>
              <a:t>Click to edit Master text styles</a:t>
            </a:r>
          </a:p>
        </p:txBody>
      </p:sp>
      <p:sp>
        <p:nvSpPr>
          <p:cNvPr id="8" name="Date Placeholder 3"/>
          <p:cNvSpPr>
            <a:spLocks noGrp="1"/>
          </p:cNvSpPr>
          <p:nvPr>
            <p:ph type="dt" sz="half" idx="14"/>
          </p:nvPr>
        </p:nvSpPr>
        <p:spPr>
          <a:xfrm>
            <a:off x="359319" y="6356057"/>
            <a:ext cx="1988933" cy="365881"/>
          </a:xfrm>
          <a:prstGeom prst="rect">
            <a:avLst/>
          </a:prstGeom>
        </p:spPr>
        <p:txBody>
          <a:bodyPr/>
          <a:lstStyle>
            <a:lvl1pPr>
              <a:defRPr/>
            </a:lvl1pPr>
          </a:lstStyle>
          <a:p>
            <a:pPr>
              <a:defRPr/>
            </a:pPr>
            <a:fld id="{65C5C41D-14BE-4104-8099-9EA8EB5B951A}" type="datetime1">
              <a:rPr lang="en-GB">
                <a:solidFill>
                  <a:srgbClr val="000000"/>
                </a:solidFill>
              </a:rPr>
              <a:pPr>
                <a:defRPr/>
              </a:pPr>
              <a:t>01/06/2022</a:t>
            </a:fld>
            <a:endParaRPr lang="en-GB" dirty="0">
              <a:solidFill>
                <a:srgbClr val="000000"/>
              </a:solidFill>
            </a:endParaRPr>
          </a:p>
        </p:txBody>
      </p:sp>
      <p:sp>
        <p:nvSpPr>
          <p:cNvPr id="9" name="Footer Placeholder 4"/>
          <p:cNvSpPr>
            <a:spLocks noGrp="1"/>
          </p:cNvSpPr>
          <p:nvPr>
            <p:ph type="ftr" sz="quarter" idx="15"/>
          </p:nvPr>
        </p:nvSpPr>
        <p:spPr>
          <a:xfrm>
            <a:off x="3124864" y="6356057"/>
            <a:ext cx="2894280" cy="365881"/>
          </a:xfrm>
          <a:prstGeom prst="rect">
            <a:avLst/>
          </a:prstGeom>
        </p:spPr>
        <p:txBody>
          <a:bodyPr/>
          <a:lstStyle>
            <a:lvl1pPr>
              <a:defRPr/>
            </a:lvl1pPr>
          </a:lstStyle>
          <a:p>
            <a:pPr>
              <a:defRPr/>
            </a:pPr>
            <a:endParaRPr lang="en-GB">
              <a:solidFill>
                <a:srgbClr val="000000"/>
              </a:solidFill>
            </a:endParaRPr>
          </a:p>
        </p:txBody>
      </p:sp>
      <p:sp>
        <p:nvSpPr>
          <p:cNvPr id="10" name="Slide Number Placeholder 5"/>
          <p:cNvSpPr>
            <a:spLocks noGrp="1"/>
          </p:cNvSpPr>
          <p:nvPr>
            <p:ph type="sldNum" sz="quarter" idx="16"/>
          </p:nvPr>
        </p:nvSpPr>
        <p:spPr>
          <a:xfrm>
            <a:off x="10" y="-18133"/>
            <a:ext cx="359309" cy="359833"/>
          </a:xfrm>
          <a:prstGeom prst="rect">
            <a:avLst/>
          </a:prstGeom>
        </p:spPr>
        <p:txBody>
          <a:bodyPr/>
          <a:lstStyle>
            <a:lvl1pPr>
              <a:defRPr/>
            </a:lvl1pPr>
          </a:lstStyle>
          <a:p>
            <a:pPr>
              <a:defRPr/>
            </a:pPr>
            <a:fld id="{E43D03F9-89C8-4F8E-8F44-3E5CC6BF1E7F}"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9979446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7" name="Text Placeholder 8"/>
          <p:cNvSpPr>
            <a:spLocks noGrp="1"/>
          </p:cNvSpPr>
          <p:nvPr>
            <p:ph type="body" sz="quarter" idx="13"/>
          </p:nvPr>
        </p:nvSpPr>
        <p:spPr>
          <a:xfrm>
            <a:off x="359537" y="0"/>
            <a:ext cx="8784467" cy="360000"/>
          </a:xfrm>
          <a:solidFill>
            <a:schemeClr val="accent1"/>
          </a:solidFill>
          <a:ln w="9525">
            <a:noFill/>
            <a:miter lim="800000"/>
            <a:headEnd/>
            <a:tailEnd/>
          </a:ln>
        </p:spPr>
        <p:txBody>
          <a:bodyPr lIns="71800" rIns="296432" anchor="ctr"/>
          <a:lstStyle>
            <a:lvl1pPr>
              <a:defRPr lang="en-GB" sz="1600" b="0" dirty="0">
                <a:solidFill>
                  <a:schemeClr val="bg1"/>
                </a:solidFill>
                <a:latin typeface="+mj-lt"/>
              </a:defRPr>
            </a:lvl1pPr>
          </a:lstStyle>
          <a:p>
            <a:pPr lvl="0"/>
            <a:r>
              <a:rPr lang="en-US"/>
              <a:t>Click to edit Master text styles</a:t>
            </a:r>
          </a:p>
        </p:txBody>
      </p:sp>
      <p:sp>
        <p:nvSpPr>
          <p:cNvPr id="4" name="Date Placeholder 3"/>
          <p:cNvSpPr>
            <a:spLocks noGrp="1"/>
          </p:cNvSpPr>
          <p:nvPr>
            <p:ph type="dt" sz="half" idx="14"/>
          </p:nvPr>
        </p:nvSpPr>
        <p:spPr>
          <a:xfrm>
            <a:off x="359319" y="6356057"/>
            <a:ext cx="1988933" cy="365881"/>
          </a:xfrm>
          <a:prstGeom prst="rect">
            <a:avLst/>
          </a:prstGeom>
        </p:spPr>
        <p:txBody>
          <a:bodyPr/>
          <a:lstStyle>
            <a:lvl1pPr>
              <a:defRPr/>
            </a:lvl1pPr>
          </a:lstStyle>
          <a:p>
            <a:pPr>
              <a:defRPr/>
            </a:pPr>
            <a:fld id="{AC115859-D2D4-4E32-9306-0AD94FB48DBA}" type="datetime1">
              <a:rPr lang="en-GB">
                <a:solidFill>
                  <a:srgbClr val="000000"/>
                </a:solidFill>
              </a:rPr>
              <a:pPr>
                <a:defRPr/>
              </a:pPr>
              <a:t>01/06/2022</a:t>
            </a:fld>
            <a:endParaRPr lang="en-GB" dirty="0">
              <a:solidFill>
                <a:srgbClr val="000000"/>
              </a:solidFill>
            </a:endParaRPr>
          </a:p>
        </p:txBody>
      </p:sp>
      <p:sp>
        <p:nvSpPr>
          <p:cNvPr id="5" name="Footer Placeholder 4"/>
          <p:cNvSpPr>
            <a:spLocks noGrp="1"/>
          </p:cNvSpPr>
          <p:nvPr>
            <p:ph type="ftr" sz="quarter" idx="15"/>
          </p:nvPr>
        </p:nvSpPr>
        <p:spPr>
          <a:xfrm>
            <a:off x="3124864" y="6356057"/>
            <a:ext cx="2894280" cy="365881"/>
          </a:xfrm>
          <a:prstGeom prst="rect">
            <a:avLst/>
          </a:prstGeom>
        </p:spPr>
        <p:txBody>
          <a:bodyPr/>
          <a:lstStyle>
            <a:lvl1pPr>
              <a:defRPr/>
            </a:lvl1pPr>
          </a:lstStyle>
          <a:p>
            <a:pPr>
              <a:defRPr/>
            </a:pPr>
            <a:endParaRPr lang="en-GB">
              <a:solidFill>
                <a:srgbClr val="000000"/>
              </a:solidFill>
            </a:endParaRPr>
          </a:p>
        </p:txBody>
      </p:sp>
      <p:sp>
        <p:nvSpPr>
          <p:cNvPr id="6" name="Slide Number Placeholder 5"/>
          <p:cNvSpPr>
            <a:spLocks noGrp="1"/>
          </p:cNvSpPr>
          <p:nvPr>
            <p:ph type="sldNum" sz="quarter" idx="16"/>
          </p:nvPr>
        </p:nvSpPr>
        <p:spPr>
          <a:xfrm>
            <a:off x="10" y="-18133"/>
            <a:ext cx="359309" cy="359833"/>
          </a:xfrm>
          <a:prstGeom prst="rect">
            <a:avLst/>
          </a:prstGeom>
        </p:spPr>
        <p:txBody>
          <a:bodyPr/>
          <a:lstStyle>
            <a:lvl1pPr>
              <a:defRPr/>
            </a:lvl1pPr>
          </a:lstStyle>
          <a:p>
            <a:pPr>
              <a:defRPr/>
            </a:pPr>
            <a:fld id="{6E26C50E-60AC-48E1-96F8-FDBDE8CA3219}"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0750360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Rectangle 2"/>
          <p:cNvSpPr/>
          <p:nvPr userDrawn="1"/>
        </p:nvSpPr>
        <p:spPr>
          <a:xfrm>
            <a:off x="273029" y="960060"/>
            <a:ext cx="8726691" cy="4112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3662" tIns="41829" rIns="83662" bIns="41829" anchor="ctr"/>
          <a:lstStyle/>
          <a:p>
            <a:pPr algn="ctr" defTabSz="913303" fontAlgn="base">
              <a:spcBef>
                <a:spcPct val="0"/>
              </a:spcBef>
              <a:spcAft>
                <a:spcPct val="0"/>
              </a:spcAft>
              <a:defRPr/>
            </a:pPr>
            <a:endParaRPr lang="en-GB" dirty="0">
              <a:solidFill>
                <a:srgbClr val="FFFFFF"/>
              </a:solidFill>
            </a:endParaRPr>
          </a:p>
        </p:txBody>
      </p:sp>
      <p:sp>
        <p:nvSpPr>
          <p:cNvPr id="8" name="Text Placeholder 8"/>
          <p:cNvSpPr>
            <a:spLocks noGrp="1"/>
          </p:cNvSpPr>
          <p:nvPr>
            <p:ph type="body" sz="quarter" idx="13"/>
          </p:nvPr>
        </p:nvSpPr>
        <p:spPr>
          <a:xfrm>
            <a:off x="359537" y="0"/>
            <a:ext cx="8784467" cy="360000"/>
          </a:xfrm>
          <a:solidFill>
            <a:schemeClr val="accent1"/>
          </a:solidFill>
          <a:ln w="9525">
            <a:noFill/>
            <a:miter lim="800000"/>
            <a:headEnd/>
            <a:tailEnd/>
          </a:ln>
        </p:spPr>
        <p:txBody>
          <a:bodyPr lIns="71800" rIns="296432" anchor="ctr"/>
          <a:lstStyle>
            <a:lvl1pPr>
              <a:defRPr lang="en-GB" sz="1600" b="0" dirty="0">
                <a:solidFill>
                  <a:schemeClr val="bg1"/>
                </a:solidFill>
                <a:latin typeface="+mj-lt"/>
              </a:defRPr>
            </a:lvl1pPr>
          </a:lstStyle>
          <a:p>
            <a:pPr lvl="0"/>
            <a:r>
              <a:rPr lang="en-US"/>
              <a:t>Click to edit Master text styles</a:t>
            </a:r>
          </a:p>
        </p:txBody>
      </p:sp>
      <p:sp>
        <p:nvSpPr>
          <p:cNvPr id="4" name="Slide Number Placeholder 5"/>
          <p:cNvSpPr>
            <a:spLocks noGrp="1"/>
          </p:cNvSpPr>
          <p:nvPr>
            <p:ph type="sldNum" sz="quarter" idx="14"/>
          </p:nvPr>
        </p:nvSpPr>
        <p:spPr>
          <a:xfrm>
            <a:off x="10" y="-18133"/>
            <a:ext cx="359309" cy="359833"/>
          </a:xfrm>
          <a:prstGeom prst="rect">
            <a:avLst/>
          </a:prstGeom>
        </p:spPr>
        <p:txBody>
          <a:bodyPr/>
          <a:lstStyle>
            <a:lvl1pPr>
              <a:defRPr/>
            </a:lvl1pPr>
          </a:lstStyle>
          <a:p>
            <a:pPr>
              <a:defRPr/>
            </a:pPr>
            <a:fld id="{CAD97595-29ED-4738-9228-7BE264208CC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911173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Blank for copy/pasting layouts onto">
    <p:spTree>
      <p:nvGrpSpPr>
        <p:cNvPr id="1" name=""/>
        <p:cNvGrpSpPr/>
        <p:nvPr/>
      </p:nvGrpSpPr>
      <p:grpSpPr>
        <a:xfrm>
          <a:off x="0" y="0"/>
          <a:ext cx="0" cy="0"/>
          <a:chOff x="0" y="0"/>
          <a:chExt cx="0" cy="0"/>
        </a:xfrm>
      </p:grpSpPr>
      <p:sp>
        <p:nvSpPr>
          <p:cNvPr id="2" name="Slide Number Placeholder 5"/>
          <p:cNvSpPr txBox="1">
            <a:spLocks/>
          </p:cNvSpPr>
          <p:nvPr userDrawn="1"/>
        </p:nvSpPr>
        <p:spPr>
          <a:xfrm>
            <a:off x="-7073" y="10"/>
            <a:ext cx="359310" cy="359833"/>
          </a:xfrm>
          <a:prstGeom prst="rect">
            <a:avLst/>
          </a:prstGeom>
          <a:solidFill>
            <a:schemeClr val="bg2">
              <a:lumMod val="75000"/>
            </a:schemeClr>
          </a:solidFill>
        </p:spPr>
        <p:txBody>
          <a:bodyPr lIns="35902" tIns="45596" rIns="35902" bIns="45596" anchor="ctr"/>
          <a:lstStyle>
            <a:defPPr>
              <a:defRPr lang="en-US"/>
            </a:defPPr>
            <a:lvl1pPr algn="ctr" rtl="0" fontAlgn="auto">
              <a:spcBef>
                <a:spcPts val="0"/>
              </a:spcBef>
              <a:spcAft>
                <a:spcPts val="0"/>
              </a:spcAft>
              <a:defRPr sz="1500" kern="1200">
                <a:solidFill>
                  <a:schemeClr val="bg1"/>
                </a:solidFill>
                <a:latin typeface="+mj-lt"/>
                <a:ea typeface="+mn-ea"/>
                <a:cs typeface="+mn-cs"/>
              </a:defRPr>
            </a:lvl1pPr>
            <a:lvl2pPr marL="496888" indent="-39688" algn="l" rtl="0" fontAlgn="base">
              <a:spcBef>
                <a:spcPct val="0"/>
              </a:spcBef>
              <a:spcAft>
                <a:spcPct val="0"/>
              </a:spcAft>
              <a:defRPr kern="1200">
                <a:solidFill>
                  <a:schemeClr val="tx1"/>
                </a:solidFill>
                <a:latin typeface="Arial" charset="0"/>
                <a:ea typeface="+mn-ea"/>
                <a:cs typeface="Arial" charset="0"/>
              </a:defRPr>
            </a:lvl2pPr>
            <a:lvl3pPr marL="995363" indent="-80963" algn="l" rtl="0" fontAlgn="base">
              <a:spcBef>
                <a:spcPct val="0"/>
              </a:spcBef>
              <a:spcAft>
                <a:spcPct val="0"/>
              </a:spcAft>
              <a:defRPr kern="1200">
                <a:solidFill>
                  <a:schemeClr val="tx1"/>
                </a:solidFill>
                <a:latin typeface="Arial" charset="0"/>
                <a:ea typeface="+mn-ea"/>
                <a:cs typeface="Arial" charset="0"/>
              </a:defRPr>
            </a:lvl3pPr>
            <a:lvl4pPr marL="1493838" indent="-122238" algn="l" rtl="0" fontAlgn="base">
              <a:spcBef>
                <a:spcPct val="0"/>
              </a:spcBef>
              <a:spcAft>
                <a:spcPct val="0"/>
              </a:spcAft>
              <a:defRPr kern="1200">
                <a:solidFill>
                  <a:schemeClr val="tx1"/>
                </a:solidFill>
                <a:latin typeface="Arial" charset="0"/>
                <a:ea typeface="+mn-ea"/>
                <a:cs typeface="Arial" charset="0"/>
              </a:defRPr>
            </a:lvl4pPr>
            <a:lvl5pPr marL="1992313" indent="-163513"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3303">
              <a:defRPr/>
            </a:pPr>
            <a:fld id="{46A96FA8-C860-4BDF-A0C3-712C4E44415B}" type="slidenum">
              <a:rPr lang="en-GB" smtClean="0">
                <a:solidFill>
                  <a:srgbClr val="FFFFFF"/>
                </a:solidFill>
              </a:rPr>
              <a:pPr defTabSz="913303">
                <a:defRPr/>
              </a:pPr>
              <a:t>‹#›</a:t>
            </a:fld>
            <a:endParaRPr lang="en-GB" dirty="0">
              <a:solidFill>
                <a:srgbClr val="FFFFFF"/>
              </a:solidFill>
            </a:endParaRPr>
          </a:p>
        </p:txBody>
      </p:sp>
      <p:sp>
        <p:nvSpPr>
          <p:cNvPr id="3" name="Slide Number Placeholder 5"/>
          <p:cNvSpPr>
            <a:spLocks noGrp="1"/>
          </p:cNvSpPr>
          <p:nvPr>
            <p:ph type="sldNum" sz="quarter" idx="10"/>
          </p:nvPr>
        </p:nvSpPr>
        <p:spPr>
          <a:xfrm>
            <a:off x="10" y="10"/>
            <a:ext cx="359309" cy="359833"/>
          </a:xfrm>
          <a:prstGeom prst="rect">
            <a:avLst/>
          </a:prstGeom>
        </p:spPr>
        <p:txBody>
          <a:bodyPr/>
          <a:lstStyle>
            <a:lvl1pPr algn="ctr" fontAlgn="auto">
              <a:spcBef>
                <a:spcPts val="0"/>
              </a:spcBef>
              <a:spcAft>
                <a:spcPts val="0"/>
              </a:spcAft>
              <a:defRPr sz="1400">
                <a:solidFill>
                  <a:schemeClr val="bg1"/>
                </a:solidFill>
                <a:latin typeface="+mj-lt"/>
                <a:cs typeface="+mn-cs"/>
              </a:defRPr>
            </a:lvl1pPr>
          </a:lstStyle>
          <a:p>
            <a:pPr>
              <a:defRPr/>
            </a:pPr>
            <a:fld id="{CC82647E-6295-4453-93FD-DE33F20E8616}"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330333840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Rectangle 4"/>
          <p:cNvSpPr/>
          <p:nvPr userDrawn="1"/>
        </p:nvSpPr>
        <p:spPr>
          <a:xfrm>
            <a:off x="273029" y="960060"/>
            <a:ext cx="8726691" cy="4112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3662" tIns="41829" rIns="83662" bIns="41829" anchor="ctr"/>
          <a:lstStyle/>
          <a:p>
            <a:pPr algn="ctr" defTabSz="913303" fontAlgn="base">
              <a:spcBef>
                <a:spcPct val="0"/>
              </a:spcBef>
              <a:spcAft>
                <a:spcPct val="0"/>
              </a:spcAft>
              <a:defRPr/>
            </a:pPr>
            <a:endParaRPr lang="en-GB" dirty="0">
              <a:solidFill>
                <a:srgbClr val="FFFFFF"/>
              </a:solidFill>
            </a:endParaRPr>
          </a:p>
        </p:txBody>
      </p:sp>
      <p:sp>
        <p:nvSpPr>
          <p:cNvPr id="6" name="Slide Number Placeholder 5"/>
          <p:cNvSpPr txBox="1">
            <a:spLocks/>
          </p:cNvSpPr>
          <p:nvPr userDrawn="1"/>
        </p:nvSpPr>
        <p:spPr>
          <a:xfrm>
            <a:off x="8497" y="-3017"/>
            <a:ext cx="359309" cy="359833"/>
          </a:xfrm>
          <a:prstGeom prst="rect">
            <a:avLst/>
          </a:prstGeom>
          <a:solidFill>
            <a:schemeClr val="bg2">
              <a:lumMod val="75000"/>
            </a:schemeClr>
          </a:solidFill>
        </p:spPr>
        <p:txBody>
          <a:bodyPr lIns="35902" tIns="45596" rIns="35902" bIns="45596" anchor="ctr"/>
          <a:lstStyle>
            <a:defPPr>
              <a:defRPr lang="en-US"/>
            </a:defPPr>
            <a:lvl1pPr algn="ctr" rtl="0" fontAlgn="auto">
              <a:spcBef>
                <a:spcPts val="0"/>
              </a:spcBef>
              <a:spcAft>
                <a:spcPts val="0"/>
              </a:spcAft>
              <a:defRPr sz="1500" kern="1200">
                <a:solidFill>
                  <a:schemeClr val="bg1"/>
                </a:solidFill>
                <a:latin typeface="+mj-lt"/>
                <a:ea typeface="+mn-ea"/>
                <a:cs typeface="+mn-cs"/>
              </a:defRPr>
            </a:lvl1pPr>
            <a:lvl2pPr marL="496888" indent="-39688" algn="l" rtl="0" fontAlgn="base">
              <a:spcBef>
                <a:spcPct val="0"/>
              </a:spcBef>
              <a:spcAft>
                <a:spcPct val="0"/>
              </a:spcAft>
              <a:defRPr kern="1200">
                <a:solidFill>
                  <a:schemeClr val="tx1"/>
                </a:solidFill>
                <a:latin typeface="Arial" charset="0"/>
                <a:ea typeface="+mn-ea"/>
                <a:cs typeface="Arial" charset="0"/>
              </a:defRPr>
            </a:lvl2pPr>
            <a:lvl3pPr marL="995363" indent="-80963" algn="l" rtl="0" fontAlgn="base">
              <a:spcBef>
                <a:spcPct val="0"/>
              </a:spcBef>
              <a:spcAft>
                <a:spcPct val="0"/>
              </a:spcAft>
              <a:defRPr kern="1200">
                <a:solidFill>
                  <a:schemeClr val="tx1"/>
                </a:solidFill>
                <a:latin typeface="Arial" charset="0"/>
                <a:ea typeface="+mn-ea"/>
                <a:cs typeface="Arial" charset="0"/>
              </a:defRPr>
            </a:lvl3pPr>
            <a:lvl4pPr marL="1493838" indent="-122238" algn="l" rtl="0" fontAlgn="base">
              <a:spcBef>
                <a:spcPct val="0"/>
              </a:spcBef>
              <a:spcAft>
                <a:spcPct val="0"/>
              </a:spcAft>
              <a:defRPr kern="1200">
                <a:solidFill>
                  <a:schemeClr val="tx1"/>
                </a:solidFill>
                <a:latin typeface="Arial" charset="0"/>
                <a:ea typeface="+mn-ea"/>
                <a:cs typeface="Arial" charset="0"/>
              </a:defRPr>
            </a:lvl4pPr>
            <a:lvl5pPr marL="1992313" indent="-163513"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3303">
              <a:defRPr/>
            </a:pPr>
            <a:fld id="{2E3DA0F2-6BB5-4F14-B0E0-D24F5C43A474}" type="slidenum">
              <a:rPr lang="en-GB" smtClean="0">
                <a:solidFill>
                  <a:srgbClr val="FFFFFF"/>
                </a:solidFill>
              </a:rPr>
              <a:pPr defTabSz="913303">
                <a:defRPr/>
              </a:pPr>
              <a:t>‹#›</a:t>
            </a:fld>
            <a:endParaRPr lang="en-GB" dirty="0">
              <a:solidFill>
                <a:srgbClr val="FFFFFF"/>
              </a:solidFill>
            </a:endParaRPr>
          </a:p>
        </p:txBody>
      </p:sp>
      <p:sp>
        <p:nvSpPr>
          <p:cNvPr id="2" name="Title 1"/>
          <p:cNvSpPr>
            <a:spLocks noGrp="1"/>
          </p:cNvSpPr>
          <p:nvPr>
            <p:ph type="title"/>
          </p:nvPr>
        </p:nvSpPr>
        <p:spPr>
          <a:xfrm>
            <a:off x="722314" y="4406913"/>
            <a:ext cx="7772400" cy="1362075"/>
          </a:xfrm>
        </p:spPr>
        <p:txBody>
          <a:bodyPr anchor="t"/>
          <a:lstStyle>
            <a:lvl1pPr algn="r">
              <a:defRPr sz="4000" b="1" cap="none"/>
            </a:lvl1pPr>
          </a:lstStyle>
          <a:p>
            <a:r>
              <a:rPr lang="en-US" dirty="0"/>
              <a:t>Click to edit Master title style</a:t>
            </a:r>
            <a:endParaRPr lang="en-GB" dirty="0"/>
          </a:p>
        </p:txBody>
      </p:sp>
      <p:sp>
        <p:nvSpPr>
          <p:cNvPr id="3" name="Text Placeholder 2"/>
          <p:cNvSpPr>
            <a:spLocks noGrp="1"/>
          </p:cNvSpPr>
          <p:nvPr>
            <p:ph type="body" idx="1"/>
          </p:nvPr>
        </p:nvSpPr>
        <p:spPr>
          <a:xfrm>
            <a:off x="722314" y="2906714"/>
            <a:ext cx="7772400" cy="1500187"/>
          </a:xfrm>
        </p:spPr>
        <p:txBody>
          <a:bodyPr anchor="b"/>
          <a:lstStyle>
            <a:lvl1pPr marL="0" indent="0" algn="r">
              <a:buNone/>
              <a:defRPr sz="2000">
                <a:solidFill>
                  <a:schemeClr val="bg2"/>
                </a:solidFill>
              </a:defRPr>
            </a:lvl1pPr>
            <a:lvl2pPr marL="455942" indent="0">
              <a:buNone/>
              <a:defRPr sz="1800">
                <a:solidFill>
                  <a:schemeClr val="tx1">
                    <a:tint val="75000"/>
                  </a:schemeClr>
                </a:solidFill>
              </a:defRPr>
            </a:lvl2pPr>
            <a:lvl3pPr marL="911883" indent="0">
              <a:buNone/>
              <a:defRPr sz="1600">
                <a:solidFill>
                  <a:schemeClr val="tx1">
                    <a:tint val="75000"/>
                  </a:schemeClr>
                </a:solidFill>
              </a:defRPr>
            </a:lvl3pPr>
            <a:lvl4pPr marL="1367823" indent="0">
              <a:buNone/>
              <a:defRPr sz="1400">
                <a:solidFill>
                  <a:schemeClr val="tx1">
                    <a:tint val="75000"/>
                  </a:schemeClr>
                </a:solidFill>
              </a:defRPr>
            </a:lvl4pPr>
            <a:lvl5pPr marL="1823767" indent="0">
              <a:buNone/>
              <a:defRPr sz="1400">
                <a:solidFill>
                  <a:schemeClr val="tx1">
                    <a:tint val="75000"/>
                  </a:schemeClr>
                </a:solidFill>
              </a:defRPr>
            </a:lvl5pPr>
            <a:lvl6pPr marL="2279705" indent="0">
              <a:buNone/>
              <a:defRPr sz="1400">
                <a:solidFill>
                  <a:schemeClr val="tx1">
                    <a:tint val="75000"/>
                  </a:schemeClr>
                </a:solidFill>
              </a:defRPr>
            </a:lvl6pPr>
            <a:lvl7pPr marL="2735648" indent="0">
              <a:buNone/>
              <a:defRPr sz="1400">
                <a:solidFill>
                  <a:schemeClr val="tx1">
                    <a:tint val="75000"/>
                  </a:schemeClr>
                </a:solidFill>
              </a:defRPr>
            </a:lvl7pPr>
            <a:lvl8pPr marL="3191591" indent="0">
              <a:buNone/>
              <a:defRPr sz="1400">
                <a:solidFill>
                  <a:schemeClr val="tx1">
                    <a:tint val="75000"/>
                  </a:schemeClr>
                </a:solidFill>
              </a:defRPr>
            </a:lvl8pPr>
            <a:lvl9pPr marL="3647531" indent="0">
              <a:buNone/>
              <a:defRPr sz="1400">
                <a:solidFill>
                  <a:schemeClr val="tx1">
                    <a:tint val="75000"/>
                  </a:schemeClr>
                </a:solidFill>
              </a:defRPr>
            </a:lvl9pPr>
          </a:lstStyle>
          <a:p>
            <a:pPr lvl="0"/>
            <a:r>
              <a:rPr lang="en-US"/>
              <a:t>Click to edit Master text styles</a:t>
            </a:r>
          </a:p>
        </p:txBody>
      </p:sp>
      <p:sp>
        <p:nvSpPr>
          <p:cNvPr id="9" name="Text Placeholder 8"/>
          <p:cNvSpPr>
            <a:spLocks noGrp="1"/>
          </p:cNvSpPr>
          <p:nvPr>
            <p:ph type="body" sz="quarter" idx="13"/>
          </p:nvPr>
        </p:nvSpPr>
        <p:spPr>
          <a:xfrm>
            <a:off x="359537" y="0"/>
            <a:ext cx="8784467" cy="360000"/>
          </a:xfrm>
          <a:solidFill>
            <a:schemeClr val="accent1"/>
          </a:solidFill>
          <a:ln w="9525">
            <a:noFill/>
            <a:miter lim="800000"/>
            <a:headEnd/>
            <a:tailEnd/>
          </a:ln>
        </p:spPr>
        <p:txBody>
          <a:bodyPr lIns="71800" rIns="296432" anchor="ctr"/>
          <a:lstStyle>
            <a:lvl1pPr>
              <a:defRPr lang="en-GB" sz="1600" b="0" dirty="0">
                <a:solidFill>
                  <a:schemeClr val="bg1"/>
                </a:solidFill>
                <a:latin typeface="+mj-lt"/>
              </a:defRPr>
            </a:lvl1pPr>
          </a:lstStyle>
          <a:p>
            <a:pPr lvl="0"/>
            <a:r>
              <a:rPr lang="en-US"/>
              <a:t>Click to edit Master text styles</a:t>
            </a:r>
          </a:p>
        </p:txBody>
      </p:sp>
      <p:sp>
        <p:nvSpPr>
          <p:cNvPr id="7" name="Date Placeholder 3"/>
          <p:cNvSpPr>
            <a:spLocks noGrp="1"/>
          </p:cNvSpPr>
          <p:nvPr>
            <p:ph type="dt" sz="half" idx="14"/>
          </p:nvPr>
        </p:nvSpPr>
        <p:spPr>
          <a:xfrm>
            <a:off x="359319" y="6356057"/>
            <a:ext cx="1988933" cy="365881"/>
          </a:xfrm>
          <a:prstGeom prst="rect">
            <a:avLst/>
          </a:prstGeom>
        </p:spPr>
        <p:txBody>
          <a:bodyPr/>
          <a:lstStyle>
            <a:lvl1pPr>
              <a:defRPr/>
            </a:lvl1pPr>
          </a:lstStyle>
          <a:p>
            <a:pPr>
              <a:defRPr/>
            </a:pPr>
            <a:fld id="{3C4803B8-7B3D-43AF-A25B-F7B5FFF5D195}" type="datetime1">
              <a:rPr lang="en-GB"/>
              <a:pPr>
                <a:defRPr/>
              </a:pPr>
              <a:t>01/06/2022</a:t>
            </a:fld>
            <a:endParaRPr lang="en-GB" dirty="0"/>
          </a:p>
        </p:txBody>
      </p:sp>
      <p:sp>
        <p:nvSpPr>
          <p:cNvPr id="8" name="Footer Placeholder 4"/>
          <p:cNvSpPr>
            <a:spLocks noGrp="1"/>
          </p:cNvSpPr>
          <p:nvPr>
            <p:ph type="ftr" sz="quarter" idx="15"/>
          </p:nvPr>
        </p:nvSpPr>
        <p:spPr>
          <a:xfrm>
            <a:off x="3124864" y="6356057"/>
            <a:ext cx="2894280" cy="365881"/>
          </a:xfrm>
          <a:prstGeom prst="rect">
            <a:avLst/>
          </a:prstGeom>
        </p:spPr>
        <p:txBody>
          <a:bodyPr/>
          <a:lstStyle>
            <a:lvl1pPr>
              <a:defRPr/>
            </a:lvl1pPr>
          </a:lstStyle>
          <a:p>
            <a:pPr>
              <a:defRPr/>
            </a:pPr>
            <a:endParaRPr lang="en-GB"/>
          </a:p>
        </p:txBody>
      </p:sp>
      <p:sp>
        <p:nvSpPr>
          <p:cNvPr id="10" name="Slide Number Placeholder 5"/>
          <p:cNvSpPr>
            <a:spLocks noGrp="1"/>
          </p:cNvSpPr>
          <p:nvPr>
            <p:ph type="sldNum" sz="quarter" idx="16"/>
          </p:nvPr>
        </p:nvSpPr>
        <p:spPr>
          <a:xfrm>
            <a:off x="10" y="10"/>
            <a:ext cx="359309" cy="359833"/>
          </a:xfrm>
          <a:prstGeom prst="rect">
            <a:avLst/>
          </a:prstGeom>
        </p:spPr>
        <p:txBody>
          <a:bodyPr/>
          <a:lstStyle>
            <a:lvl1pPr algn="ctr" fontAlgn="auto">
              <a:spcBef>
                <a:spcPts val="0"/>
              </a:spcBef>
              <a:spcAft>
                <a:spcPts val="0"/>
              </a:spcAft>
              <a:defRPr sz="1400">
                <a:solidFill>
                  <a:srgbClr val="FFFFFF"/>
                </a:solidFill>
                <a:latin typeface="+mj-lt"/>
                <a:cs typeface="+mn-cs"/>
              </a:defRPr>
            </a:lvl1pPr>
          </a:lstStyle>
          <a:p>
            <a:pPr>
              <a:defRPr/>
            </a:pPr>
            <a:fld id="{73C8E1C3-D061-41B1-92C3-686615E165CF}" type="slidenum">
              <a:rPr lang="en-GB"/>
              <a:pPr>
                <a:defRPr/>
              </a:pPr>
              <a:t>‹#›</a:t>
            </a:fld>
            <a:endParaRPr lang="en-GB" dirty="0"/>
          </a:p>
        </p:txBody>
      </p:sp>
    </p:spTree>
    <p:extLst>
      <p:ext uri="{BB962C8B-B14F-4D97-AF65-F5344CB8AC3E}">
        <p14:creationId xmlns:p14="http://schemas.microsoft.com/office/powerpoint/2010/main" val="1896956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eme header">
    <p:spTree>
      <p:nvGrpSpPr>
        <p:cNvPr id="1" name=""/>
        <p:cNvGrpSpPr/>
        <p:nvPr/>
      </p:nvGrpSpPr>
      <p:grpSpPr>
        <a:xfrm>
          <a:off x="0" y="0"/>
          <a:ext cx="0" cy="0"/>
          <a:chOff x="0" y="0"/>
          <a:chExt cx="0" cy="0"/>
        </a:xfrm>
      </p:grpSpPr>
      <p:sp>
        <p:nvSpPr>
          <p:cNvPr id="6" name="Rectangle 5"/>
          <p:cNvSpPr/>
          <p:nvPr userDrawn="1"/>
        </p:nvSpPr>
        <p:spPr>
          <a:xfrm>
            <a:off x="215020" y="1124866"/>
            <a:ext cx="8821470" cy="2524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190" tIns="45596" rIns="91190" bIns="45596" anchor="ctr"/>
          <a:lstStyle/>
          <a:p>
            <a:pPr algn="ctr" defTabSz="913303" fontAlgn="base">
              <a:spcBef>
                <a:spcPct val="0"/>
              </a:spcBef>
              <a:spcAft>
                <a:spcPct val="0"/>
              </a:spcAft>
              <a:defRPr/>
            </a:pPr>
            <a:endParaRPr lang="en-GB" dirty="0">
              <a:solidFill>
                <a:srgbClr val="FFFFFF"/>
              </a:solidFill>
            </a:endParaRPr>
          </a:p>
        </p:txBody>
      </p:sp>
      <p:sp>
        <p:nvSpPr>
          <p:cNvPr id="7" name="Rectangle 6"/>
          <p:cNvSpPr/>
          <p:nvPr userDrawn="1"/>
        </p:nvSpPr>
        <p:spPr>
          <a:xfrm>
            <a:off x="3851278" y="360000"/>
            <a:ext cx="5292725" cy="6498000"/>
          </a:xfrm>
          <a:prstGeom prst="rect">
            <a:avLst/>
          </a:prstGeom>
          <a:gradFill flip="none" rotWithShape="1">
            <a:gsLst>
              <a:gs pos="0">
                <a:schemeClr val="bg1"/>
              </a:gs>
              <a:gs pos="52000">
                <a:schemeClr val="bg1"/>
              </a:gs>
              <a:gs pos="73000">
                <a:srgbClr val="F2F2F2"/>
              </a:gs>
              <a:gs pos="100000">
                <a:srgbClr val="F2F2F2"/>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91190" tIns="45596" rIns="91190" bIns="45596" anchor="ctr"/>
          <a:lstStyle/>
          <a:p>
            <a:pPr algn="ctr" defTabSz="913303" fontAlgn="base">
              <a:spcBef>
                <a:spcPct val="0"/>
              </a:spcBef>
              <a:spcAft>
                <a:spcPct val="0"/>
              </a:spcAft>
              <a:defRPr/>
            </a:pPr>
            <a:endParaRPr lang="en-GB" dirty="0">
              <a:solidFill>
                <a:srgbClr val="FFFFFF"/>
              </a:solidFill>
            </a:endParaRPr>
          </a:p>
        </p:txBody>
      </p:sp>
      <p:cxnSp>
        <p:nvCxnSpPr>
          <p:cNvPr id="8" name="Straight Connector 7"/>
          <p:cNvCxnSpPr/>
          <p:nvPr userDrawn="1"/>
        </p:nvCxnSpPr>
        <p:spPr>
          <a:xfrm>
            <a:off x="3851967" y="359843"/>
            <a:ext cx="0" cy="6498167"/>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995935" y="4406913"/>
            <a:ext cx="4498777" cy="1362075"/>
          </a:xfrm>
        </p:spPr>
        <p:txBody>
          <a:bodyPr anchor="t"/>
          <a:lstStyle>
            <a:lvl1pPr algn="l">
              <a:defRPr sz="4000" b="1" cap="none"/>
            </a:lvl1pPr>
          </a:lstStyle>
          <a:p>
            <a:r>
              <a:rPr lang="en-US"/>
              <a:t>Click to edit Master title style</a:t>
            </a:r>
            <a:endParaRPr lang="en-GB" dirty="0"/>
          </a:p>
        </p:txBody>
      </p:sp>
      <p:sp>
        <p:nvSpPr>
          <p:cNvPr id="3" name="Text Placeholder 2"/>
          <p:cNvSpPr>
            <a:spLocks noGrp="1"/>
          </p:cNvSpPr>
          <p:nvPr>
            <p:ph type="body" idx="1"/>
          </p:nvPr>
        </p:nvSpPr>
        <p:spPr>
          <a:xfrm>
            <a:off x="3995935" y="2906714"/>
            <a:ext cx="4498777" cy="1500187"/>
          </a:xfrm>
        </p:spPr>
        <p:txBody>
          <a:bodyPr anchor="b"/>
          <a:lstStyle>
            <a:lvl1pPr marL="0" indent="0">
              <a:buNone/>
              <a:defRPr sz="2000">
                <a:solidFill>
                  <a:schemeClr val="bg2"/>
                </a:solidFill>
              </a:defRPr>
            </a:lvl1pPr>
            <a:lvl2pPr marL="455942" indent="0">
              <a:buNone/>
              <a:defRPr sz="1800">
                <a:solidFill>
                  <a:schemeClr val="tx1">
                    <a:tint val="75000"/>
                  </a:schemeClr>
                </a:solidFill>
              </a:defRPr>
            </a:lvl2pPr>
            <a:lvl3pPr marL="911883" indent="0">
              <a:buNone/>
              <a:defRPr sz="1600">
                <a:solidFill>
                  <a:schemeClr val="tx1">
                    <a:tint val="75000"/>
                  </a:schemeClr>
                </a:solidFill>
              </a:defRPr>
            </a:lvl3pPr>
            <a:lvl4pPr marL="1367823" indent="0">
              <a:buNone/>
              <a:defRPr sz="1400">
                <a:solidFill>
                  <a:schemeClr val="tx1">
                    <a:tint val="75000"/>
                  </a:schemeClr>
                </a:solidFill>
              </a:defRPr>
            </a:lvl4pPr>
            <a:lvl5pPr marL="1823767" indent="0">
              <a:buNone/>
              <a:defRPr sz="1400">
                <a:solidFill>
                  <a:schemeClr val="tx1">
                    <a:tint val="75000"/>
                  </a:schemeClr>
                </a:solidFill>
              </a:defRPr>
            </a:lvl5pPr>
            <a:lvl6pPr marL="2279705" indent="0">
              <a:buNone/>
              <a:defRPr sz="1400">
                <a:solidFill>
                  <a:schemeClr val="tx1">
                    <a:tint val="75000"/>
                  </a:schemeClr>
                </a:solidFill>
              </a:defRPr>
            </a:lvl6pPr>
            <a:lvl7pPr marL="2735648" indent="0">
              <a:buNone/>
              <a:defRPr sz="1400">
                <a:solidFill>
                  <a:schemeClr val="tx1">
                    <a:tint val="75000"/>
                  </a:schemeClr>
                </a:solidFill>
              </a:defRPr>
            </a:lvl7pPr>
            <a:lvl8pPr marL="3191591" indent="0">
              <a:buNone/>
              <a:defRPr sz="1400">
                <a:solidFill>
                  <a:schemeClr val="tx1">
                    <a:tint val="75000"/>
                  </a:schemeClr>
                </a:solidFill>
              </a:defRPr>
            </a:lvl8pPr>
            <a:lvl9pPr marL="3647531" indent="0">
              <a:buNone/>
              <a:defRPr sz="1400">
                <a:solidFill>
                  <a:schemeClr val="tx1">
                    <a:tint val="75000"/>
                  </a:schemeClr>
                </a:solidFill>
              </a:defRPr>
            </a:lvl9pPr>
          </a:lstStyle>
          <a:p>
            <a:pPr lvl="0"/>
            <a:r>
              <a:rPr lang="en-US" dirty="0"/>
              <a:t>Click to edit Master text styles</a:t>
            </a:r>
          </a:p>
        </p:txBody>
      </p:sp>
      <p:sp>
        <p:nvSpPr>
          <p:cNvPr id="10" name="Picture Placeholder 9"/>
          <p:cNvSpPr>
            <a:spLocks noGrp="1"/>
          </p:cNvSpPr>
          <p:nvPr>
            <p:ph type="pic" sz="quarter" idx="14"/>
          </p:nvPr>
        </p:nvSpPr>
        <p:spPr>
          <a:xfrm>
            <a:off x="3" y="360381"/>
            <a:ext cx="3851275" cy="6497637"/>
          </a:xfrm>
        </p:spPr>
        <p:txBody>
          <a:bodyPr/>
          <a:lstStyle/>
          <a:p>
            <a:pPr lvl="0"/>
            <a:endParaRPr lang="en-GB" noProof="0" dirty="0"/>
          </a:p>
        </p:txBody>
      </p:sp>
      <p:sp>
        <p:nvSpPr>
          <p:cNvPr id="12" name="Text Placeholder 8"/>
          <p:cNvSpPr>
            <a:spLocks noGrp="1"/>
          </p:cNvSpPr>
          <p:nvPr>
            <p:ph type="body" sz="quarter" idx="13"/>
          </p:nvPr>
        </p:nvSpPr>
        <p:spPr>
          <a:xfrm>
            <a:off x="359537" y="0"/>
            <a:ext cx="8784467" cy="360000"/>
          </a:xfrm>
          <a:solidFill>
            <a:schemeClr val="accent1"/>
          </a:solidFill>
          <a:ln w="9525">
            <a:noFill/>
            <a:miter lim="800000"/>
            <a:headEnd/>
            <a:tailEnd/>
          </a:ln>
        </p:spPr>
        <p:txBody>
          <a:bodyPr lIns="71800" rIns="296432" anchor="ctr"/>
          <a:lstStyle>
            <a:lvl1pPr>
              <a:defRPr lang="en-GB" sz="1600" b="0" dirty="0">
                <a:solidFill>
                  <a:schemeClr val="bg1"/>
                </a:solidFill>
                <a:latin typeface="+mj-lt"/>
              </a:defRPr>
            </a:lvl1pPr>
          </a:lstStyle>
          <a:p>
            <a:pPr lvl="0"/>
            <a:r>
              <a:rPr lang="en-US"/>
              <a:t>Click to edit Master text styles</a:t>
            </a:r>
          </a:p>
        </p:txBody>
      </p:sp>
      <p:sp>
        <p:nvSpPr>
          <p:cNvPr id="9" name="Slide Number Placeholder 5"/>
          <p:cNvSpPr>
            <a:spLocks noGrp="1"/>
          </p:cNvSpPr>
          <p:nvPr>
            <p:ph type="sldNum" sz="quarter" idx="15"/>
          </p:nvPr>
        </p:nvSpPr>
        <p:spPr>
          <a:xfrm>
            <a:off x="10" y="-18133"/>
            <a:ext cx="359309" cy="359833"/>
          </a:xfrm>
          <a:prstGeom prst="rect">
            <a:avLst/>
          </a:prstGeom>
        </p:spPr>
        <p:txBody>
          <a:bodyPr/>
          <a:lstStyle>
            <a:lvl1pPr>
              <a:defRPr/>
            </a:lvl1pPr>
          </a:lstStyle>
          <a:p>
            <a:pPr>
              <a:defRPr/>
            </a:pPr>
            <a:fld id="{1FA3F8DE-DF1F-43A3-829F-975C03A3047D}" type="slidenum">
              <a:rPr lang="en-GB"/>
              <a:pPr>
                <a:defRPr/>
              </a:pPr>
              <a:t>‹#›</a:t>
            </a:fld>
            <a:endParaRPr lang="en-GB" dirty="0"/>
          </a:p>
        </p:txBody>
      </p:sp>
    </p:spTree>
    <p:extLst>
      <p:ext uri="{BB962C8B-B14F-4D97-AF65-F5344CB8AC3E}">
        <p14:creationId xmlns:p14="http://schemas.microsoft.com/office/powerpoint/2010/main" val="3146631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60002" y="1384274"/>
            <a:ext cx="4106139" cy="47418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767270" y="1384274"/>
            <a:ext cx="4106139" cy="47418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3"/>
          <p:cNvSpPr>
            <a:spLocks noGrp="1"/>
          </p:cNvSpPr>
          <p:nvPr>
            <p:ph type="dt" sz="half" idx="10"/>
          </p:nvPr>
        </p:nvSpPr>
        <p:spPr>
          <a:xfrm>
            <a:off x="359319" y="6356057"/>
            <a:ext cx="1988933" cy="365881"/>
          </a:xfrm>
          <a:prstGeom prst="rect">
            <a:avLst/>
          </a:prstGeom>
        </p:spPr>
        <p:txBody>
          <a:bodyPr/>
          <a:lstStyle>
            <a:lvl1pPr>
              <a:defRPr/>
            </a:lvl1pPr>
          </a:lstStyle>
          <a:p>
            <a:pPr>
              <a:defRPr/>
            </a:pPr>
            <a:fld id="{FC468AA2-D4A8-4C5E-A542-3F5F4D4DB083}" type="datetime1">
              <a:rPr lang="en-GB"/>
              <a:pPr>
                <a:defRPr/>
              </a:pPr>
              <a:t>01/06/2022</a:t>
            </a:fld>
            <a:endParaRPr lang="en-GB" dirty="0"/>
          </a:p>
        </p:txBody>
      </p:sp>
      <p:sp>
        <p:nvSpPr>
          <p:cNvPr id="6" name="Footer Placeholder 4"/>
          <p:cNvSpPr>
            <a:spLocks noGrp="1"/>
          </p:cNvSpPr>
          <p:nvPr>
            <p:ph type="ftr" sz="quarter" idx="11"/>
          </p:nvPr>
        </p:nvSpPr>
        <p:spPr>
          <a:xfrm>
            <a:off x="3124864" y="6356057"/>
            <a:ext cx="2894280" cy="365881"/>
          </a:xfrm>
          <a:prstGeom prst="rect">
            <a:avLst/>
          </a:prstGeom>
        </p:spPr>
        <p:txBody>
          <a:bodyPr/>
          <a:lstStyle>
            <a:lvl1pPr>
              <a:defRPr/>
            </a:lvl1pPr>
          </a:lstStyle>
          <a:p>
            <a:pPr>
              <a:defRPr/>
            </a:pPr>
            <a:endParaRPr lang="en-GB"/>
          </a:p>
        </p:txBody>
      </p:sp>
      <p:sp>
        <p:nvSpPr>
          <p:cNvPr id="7" name="Slide Number Placeholder 5"/>
          <p:cNvSpPr>
            <a:spLocks noGrp="1"/>
          </p:cNvSpPr>
          <p:nvPr>
            <p:ph type="sldNum" sz="quarter" idx="12"/>
          </p:nvPr>
        </p:nvSpPr>
        <p:spPr>
          <a:xfrm>
            <a:off x="10" y="-18133"/>
            <a:ext cx="359309" cy="359833"/>
          </a:xfrm>
          <a:prstGeom prst="rect">
            <a:avLst/>
          </a:prstGeom>
        </p:spPr>
        <p:txBody>
          <a:bodyPr/>
          <a:lstStyle>
            <a:lvl1pPr>
              <a:defRPr/>
            </a:lvl1pPr>
          </a:lstStyle>
          <a:p>
            <a:pPr>
              <a:defRPr/>
            </a:pPr>
            <a:fld id="{7251B274-90DC-4B5E-8D0F-8794BE2917D9}" type="slidenum">
              <a:rPr lang="en-GB"/>
              <a:pPr>
                <a:defRPr/>
              </a:pPr>
              <a:t>‹#›</a:t>
            </a:fld>
            <a:endParaRPr lang="en-GB" dirty="0"/>
          </a:p>
        </p:txBody>
      </p:sp>
    </p:spTree>
    <p:extLst>
      <p:ext uri="{BB962C8B-B14F-4D97-AF65-F5344CB8AC3E}">
        <p14:creationId xmlns:p14="http://schemas.microsoft.com/office/powerpoint/2010/main" val="849056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2.xml"/><Relationship Id="rId39" Type="http://schemas.openxmlformats.org/officeDocument/2006/relationships/tags" Target="../tags/tag15.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ags" Target="../tags/tag10.xml"/><Relationship Id="rId42"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1.xml"/><Relationship Id="rId33" Type="http://schemas.openxmlformats.org/officeDocument/2006/relationships/tags" Target="../tags/tag9.xml"/><Relationship Id="rId38" Type="http://schemas.openxmlformats.org/officeDocument/2006/relationships/tags" Target="../tags/tag14.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5.xml"/><Relationship Id="rId41" Type="http://schemas.openxmlformats.org/officeDocument/2006/relationships/tags" Target="../tags/tag17.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32" Type="http://schemas.openxmlformats.org/officeDocument/2006/relationships/tags" Target="../tags/tag8.xml"/><Relationship Id="rId37" Type="http://schemas.openxmlformats.org/officeDocument/2006/relationships/tags" Target="../tags/tag13.xml"/><Relationship Id="rId40" Type="http://schemas.openxmlformats.org/officeDocument/2006/relationships/tags" Target="../tags/tag1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4.xml"/><Relationship Id="rId36" Type="http://schemas.openxmlformats.org/officeDocument/2006/relationships/tags" Target="../tags/tag1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7.xml"/><Relationship Id="rId44"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3.xml"/><Relationship Id="rId30" Type="http://schemas.openxmlformats.org/officeDocument/2006/relationships/tags" Target="../tags/tag6.xml"/><Relationship Id="rId35" Type="http://schemas.openxmlformats.org/officeDocument/2006/relationships/tags" Target="../tags/tag11.xml"/><Relationship Id="rId43"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22.xml"/><Relationship Id="rId13" Type="http://schemas.openxmlformats.org/officeDocument/2006/relationships/tags" Target="../tags/tag27.xml"/><Relationship Id="rId18" Type="http://schemas.openxmlformats.org/officeDocument/2006/relationships/tags" Target="../tags/tag32.xml"/><Relationship Id="rId26" Type="http://schemas.openxmlformats.org/officeDocument/2006/relationships/image" Target="../media/image2.emf"/><Relationship Id="rId3" Type="http://schemas.openxmlformats.org/officeDocument/2006/relationships/slideLayout" Target="../slideLayouts/slideLayout26.xml"/><Relationship Id="rId21" Type="http://schemas.openxmlformats.org/officeDocument/2006/relationships/tags" Target="../tags/tag35.xml"/><Relationship Id="rId7" Type="http://schemas.openxmlformats.org/officeDocument/2006/relationships/tags" Target="../tags/tag21.xml"/><Relationship Id="rId12" Type="http://schemas.openxmlformats.org/officeDocument/2006/relationships/tags" Target="../tags/tag26.xml"/><Relationship Id="rId17" Type="http://schemas.openxmlformats.org/officeDocument/2006/relationships/tags" Target="../tags/tag31.xml"/><Relationship Id="rId25" Type="http://schemas.openxmlformats.org/officeDocument/2006/relationships/image" Target="../media/image1.emf"/><Relationship Id="rId2" Type="http://schemas.openxmlformats.org/officeDocument/2006/relationships/slideLayout" Target="../slideLayouts/slideLayout25.xml"/><Relationship Id="rId16" Type="http://schemas.openxmlformats.org/officeDocument/2006/relationships/tags" Target="../tags/tag30.xml"/><Relationship Id="rId20" Type="http://schemas.openxmlformats.org/officeDocument/2006/relationships/tags" Target="../tags/tag34.xml"/><Relationship Id="rId1" Type="http://schemas.openxmlformats.org/officeDocument/2006/relationships/slideLayout" Target="../slideLayouts/slideLayout24.xml"/><Relationship Id="rId6" Type="http://schemas.openxmlformats.org/officeDocument/2006/relationships/theme" Target="../theme/theme2.xml"/><Relationship Id="rId11" Type="http://schemas.openxmlformats.org/officeDocument/2006/relationships/tags" Target="../tags/tag25.xml"/><Relationship Id="rId24" Type="http://schemas.openxmlformats.org/officeDocument/2006/relationships/oleObject" Target="../embeddings/oleObject4.bin"/><Relationship Id="rId5" Type="http://schemas.openxmlformats.org/officeDocument/2006/relationships/slideLayout" Target="../slideLayouts/slideLayout28.xml"/><Relationship Id="rId15" Type="http://schemas.openxmlformats.org/officeDocument/2006/relationships/tags" Target="../tags/tag29.xml"/><Relationship Id="rId23" Type="http://schemas.openxmlformats.org/officeDocument/2006/relationships/tags" Target="../tags/tag37.xml"/><Relationship Id="rId10" Type="http://schemas.openxmlformats.org/officeDocument/2006/relationships/tags" Target="../tags/tag24.xml"/><Relationship Id="rId19" Type="http://schemas.openxmlformats.org/officeDocument/2006/relationships/tags" Target="../tags/tag33.xml"/><Relationship Id="rId4" Type="http://schemas.openxmlformats.org/officeDocument/2006/relationships/slideLayout" Target="../slideLayouts/slideLayout27.xml"/><Relationship Id="rId9" Type="http://schemas.openxmlformats.org/officeDocument/2006/relationships/tags" Target="../tags/tag23.xml"/><Relationship Id="rId14" Type="http://schemas.openxmlformats.org/officeDocument/2006/relationships/tags" Target="../tags/tag28.xml"/><Relationship Id="rId22" Type="http://schemas.openxmlformats.org/officeDocument/2006/relationships/tags" Target="../tags/tag36.x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tags" Target="../tags/tag48.xml"/><Relationship Id="rId18" Type="http://schemas.openxmlformats.org/officeDocument/2006/relationships/tags" Target="../tags/tag53.xml"/><Relationship Id="rId3" Type="http://schemas.openxmlformats.org/officeDocument/2006/relationships/slideLayout" Target="../slideLayouts/slideLayout31.xml"/><Relationship Id="rId21" Type="http://schemas.openxmlformats.org/officeDocument/2006/relationships/tags" Target="../tags/tag56.xml"/><Relationship Id="rId7" Type="http://schemas.openxmlformats.org/officeDocument/2006/relationships/tags" Target="../tags/tag42.xml"/><Relationship Id="rId12" Type="http://schemas.openxmlformats.org/officeDocument/2006/relationships/tags" Target="../tags/tag47.xml"/><Relationship Id="rId17" Type="http://schemas.openxmlformats.org/officeDocument/2006/relationships/tags" Target="../tags/tag52.xml"/><Relationship Id="rId25" Type="http://schemas.openxmlformats.org/officeDocument/2006/relationships/image" Target="../media/image2.emf"/><Relationship Id="rId2" Type="http://schemas.openxmlformats.org/officeDocument/2006/relationships/slideLayout" Target="../slideLayouts/slideLayout30.xml"/><Relationship Id="rId16" Type="http://schemas.openxmlformats.org/officeDocument/2006/relationships/tags" Target="../tags/tag51.xml"/><Relationship Id="rId20" Type="http://schemas.openxmlformats.org/officeDocument/2006/relationships/tags" Target="../tags/tag55.xml"/><Relationship Id="rId1" Type="http://schemas.openxmlformats.org/officeDocument/2006/relationships/slideLayout" Target="../slideLayouts/slideLayout29.xml"/><Relationship Id="rId6" Type="http://schemas.openxmlformats.org/officeDocument/2006/relationships/tags" Target="../tags/tag41.xml"/><Relationship Id="rId11" Type="http://schemas.openxmlformats.org/officeDocument/2006/relationships/tags" Target="../tags/tag46.xml"/><Relationship Id="rId24" Type="http://schemas.openxmlformats.org/officeDocument/2006/relationships/image" Target="../media/image1.emf"/><Relationship Id="rId5" Type="http://schemas.openxmlformats.org/officeDocument/2006/relationships/theme" Target="../theme/theme3.xml"/><Relationship Id="rId15" Type="http://schemas.openxmlformats.org/officeDocument/2006/relationships/tags" Target="../tags/tag50.xml"/><Relationship Id="rId23" Type="http://schemas.openxmlformats.org/officeDocument/2006/relationships/oleObject" Target="../embeddings/oleObject7.bin"/><Relationship Id="rId10" Type="http://schemas.openxmlformats.org/officeDocument/2006/relationships/tags" Target="../tags/tag45.xml"/><Relationship Id="rId19" Type="http://schemas.openxmlformats.org/officeDocument/2006/relationships/tags" Target="../tags/tag54.xml"/><Relationship Id="rId4" Type="http://schemas.openxmlformats.org/officeDocument/2006/relationships/slideLayout" Target="../slideLayouts/slideLayout32.xml"/><Relationship Id="rId9" Type="http://schemas.openxmlformats.org/officeDocument/2006/relationships/tags" Target="../tags/tag44.xml"/><Relationship Id="rId14" Type="http://schemas.openxmlformats.org/officeDocument/2006/relationships/tags" Target="../tags/tag49.xml"/><Relationship Id="rId22" Type="http://schemas.openxmlformats.org/officeDocument/2006/relationships/tags" Target="../tags/tag57.xml"/></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62.xml"/><Relationship Id="rId13" Type="http://schemas.openxmlformats.org/officeDocument/2006/relationships/tags" Target="../tags/tag67.xml"/><Relationship Id="rId18" Type="http://schemas.openxmlformats.org/officeDocument/2006/relationships/tags" Target="../tags/tag72.xml"/><Relationship Id="rId3" Type="http://schemas.openxmlformats.org/officeDocument/2006/relationships/slideLayout" Target="../slideLayouts/slideLayout35.xml"/><Relationship Id="rId21" Type="http://schemas.openxmlformats.org/officeDocument/2006/relationships/tags" Target="../tags/tag75.xml"/><Relationship Id="rId7" Type="http://schemas.openxmlformats.org/officeDocument/2006/relationships/tags" Target="../tags/tag61.xml"/><Relationship Id="rId12" Type="http://schemas.openxmlformats.org/officeDocument/2006/relationships/tags" Target="../tags/tag66.xml"/><Relationship Id="rId17" Type="http://schemas.openxmlformats.org/officeDocument/2006/relationships/tags" Target="../tags/tag71.xml"/><Relationship Id="rId25" Type="http://schemas.openxmlformats.org/officeDocument/2006/relationships/image" Target="../media/image2.emf"/><Relationship Id="rId2" Type="http://schemas.openxmlformats.org/officeDocument/2006/relationships/slideLayout" Target="../slideLayouts/slideLayout34.xml"/><Relationship Id="rId16" Type="http://schemas.openxmlformats.org/officeDocument/2006/relationships/tags" Target="../tags/tag70.xml"/><Relationship Id="rId20" Type="http://schemas.openxmlformats.org/officeDocument/2006/relationships/tags" Target="../tags/tag74.xml"/><Relationship Id="rId1" Type="http://schemas.openxmlformats.org/officeDocument/2006/relationships/slideLayout" Target="../slideLayouts/slideLayout33.xml"/><Relationship Id="rId6" Type="http://schemas.openxmlformats.org/officeDocument/2006/relationships/tags" Target="../tags/tag60.xml"/><Relationship Id="rId11" Type="http://schemas.openxmlformats.org/officeDocument/2006/relationships/tags" Target="../tags/tag65.xml"/><Relationship Id="rId24" Type="http://schemas.openxmlformats.org/officeDocument/2006/relationships/image" Target="../media/image1.emf"/><Relationship Id="rId5" Type="http://schemas.openxmlformats.org/officeDocument/2006/relationships/theme" Target="../theme/theme4.xml"/><Relationship Id="rId15" Type="http://schemas.openxmlformats.org/officeDocument/2006/relationships/tags" Target="../tags/tag69.xml"/><Relationship Id="rId23" Type="http://schemas.openxmlformats.org/officeDocument/2006/relationships/oleObject" Target="../embeddings/oleObject9.bin"/><Relationship Id="rId10" Type="http://schemas.openxmlformats.org/officeDocument/2006/relationships/tags" Target="../tags/tag64.xml"/><Relationship Id="rId19" Type="http://schemas.openxmlformats.org/officeDocument/2006/relationships/tags" Target="../tags/tag73.xml"/><Relationship Id="rId4" Type="http://schemas.openxmlformats.org/officeDocument/2006/relationships/slideLayout" Target="../slideLayouts/slideLayout36.xml"/><Relationship Id="rId9" Type="http://schemas.openxmlformats.org/officeDocument/2006/relationships/tags" Target="../tags/tag63.xml"/><Relationship Id="rId14" Type="http://schemas.openxmlformats.org/officeDocument/2006/relationships/tags" Target="../tags/tag68.xml"/><Relationship Id="rId22" Type="http://schemas.openxmlformats.org/officeDocument/2006/relationships/tags" Target="../tags/tag76.xml"/></Relationships>
</file>

<file path=ppt/slideMasters/_rels/slideMaster5.xml.rels><?xml version="1.0" encoding="UTF-8" standalone="yes"?>
<Relationships xmlns="http://schemas.openxmlformats.org/package/2006/relationships"><Relationship Id="rId8" Type="http://schemas.openxmlformats.org/officeDocument/2006/relationships/tags" Target="../tags/tag81.xml"/><Relationship Id="rId13" Type="http://schemas.openxmlformats.org/officeDocument/2006/relationships/tags" Target="../tags/tag86.xml"/><Relationship Id="rId18" Type="http://schemas.openxmlformats.org/officeDocument/2006/relationships/tags" Target="../tags/tag91.xml"/><Relationship Id="rId3" Type="http://schemas.openxmlformats.org/officeDocument/2006/relationships/slideLayout" Target="../slideLayouts/slideLayout39.xml"/><Relationship Id="rId21" Type="http://schemas.openxmlformats.org/officeDocument/2006/relationships/tags" Target="../tags/tag94.xml"/><Relationship Id="rId7" Type="http://schemas.openxmlformats.org/officeDocument/2006/relationships/tags" Target="../tags/tag80.xml"/><Relationship Id="rId12" Type="http://schemas.openxmlformats.org/officeDocument/2006/relationships/tags" Target="../tags/tag85.xml"/><Relationship Id="rId17" Type="http://schemas.openxmlformats.org/officeDocument/2006/relationships/tags" Target="../tags/tag90.xml"/><Relationship Id="rId25" Type="http://schemas.openxmlformats.org/officeDocument/2006/relationships/image" Target="../media/image2.emf"/><Relationship Id="rId2" Type="http://schemas.openxmlformats.org/officeDocument/2006/relationships/slideLayout" Target="../slideLayouts/slideLayout38.xml"/><Relationship Id="rId16" Type="http://schemas.openxmlformats.org/officeDocument/2006/relationships/tags" Target="../tags/tag89.xml"/><Relationship Id="rId20" Type="http://schemas.openxmlformats.org/officeDocument/2006/relationships/tags" Target="../tags/tag93.xml"/><Relationship Id="rId1" Type="http://schemas.openxmlformats.org/officeDocument/2006/relationships/slideLayout" Target="../slideLayouts/slideLayout37.xml"/><Relationship Id="rId6" Type="http://schemas.openxmlformats.org/officeDocument/2006/relationships/tags" Target="../tags/tag79.xml"/><Relationship Id="rId11" Type="http://schemas.openxmlformats.org/officeDocument/2006/relationships/tags" Target="../tags/tag84.xml"/><Relationship Id="rId24" Type="http://schemas.openxmlformats.org/officeDocument/2006/relationships/image" Target="../media/image1.emf"/><Relationship Id="rId5" Type="http://schemas.openxmlformats.org/officeDocument/2006/relationships/theme" Target="../theme/theme5.xml"/><Relationship Id="rId15" Type="http://schemas.openxmlformats.org/officeDocument/2006/relationships/tags" Target="../tags/tag88.xml"/><Relationship Id="rId23" Type="http://schemas.openxmlformats.org/officeDocument/2006/relationships/oleObject" Target="../embeddings/oleObject11.bin"/><Relationship Id="rId10" Type="http://schemas.openxmlformats.org/officeDocument/2006/relationships/tags" Target="../tags/tag83.xml"/><Relationship Id="rId19" Type="http://schemas.openxmlformats.org/officeDocument/2006/relationships/tags" Target="../tags/tag92.xml"/><Relationship Id="rId4" Type="http://schemas.openxmlformats.org/officeDocument/2006/relationships/slideLayout" Target="../slideLayouts/slideLayout40.xml"/><Relationship Id="rId9" Type="http://schemas.openxmlformats.org/officeDocument/2006/relationships/tags" Target="../tags/tag82.xml"/><Relationship Id="rId14" Type="http://schemas.openxmlformats.org/officeDocument/2006/relationships/tags" Target="../tags/tag87.xml"/><Relationship Id="rId22" Type="http://schemas.openxmlformats.org/officeDocument/2006/relationships/tags" Target="../tags/tag95.xml"/></Relationships>
</file>

<file path=ppt/slideMasters/_rels/slideMaster6.xml.rels><?xml version="1.0" encoding="UTF-8" standalone="yes"?>
<Relationships xmlns="http://schemas.openxmlformats.org/package/2006/relationships"><Relationship Id="rId8" Type="http://schemas.openxmlformats.org/officeDocument/2006/relationships/tags" Target="../tags/tag100.xml"/><Relationship Id="rId13" Type="http://schemas.openxmlformats.org/officeDocument/2006/relationships/tags" Target="../tags/tag105.xml"/><Relationship Id="rId18" Type="http://schemas.openxmlformats.org/officeDocument/2006/relationships/tags" Target="../tags/tag110.xml"/><Relationship Id="rId26" Type="http://schemas.openxmlformats.org/officeDocument/2006/relationships/image" Target="../media/image2.emf"/><Relationship Id="rId3" Type="http://schemas.openxmlformats.org/officeDocument/2006/relationships/slideLayout" Target="../slideLayouts/slideLayout43.xml"/><Relationship Id="rId21" Type="http://schemas.openxmlformats.org/officeDocument/2006/relationships/tags" Target="../tags/tag113.xml"/><Relationship Id="rId7" Type="http://schemas.openxmlformats.org/officeDocument/2006/relationships/tags" Target="../tags/tag99.xml"/><Relationship Id="rId12" Type="http://schemas.openxmlformats.org/officeDocument/2006/relationships/tags" Target="../tags/tag104.xml"/><Relationship Id="rId17" Type="http://schemas.openxmlformats.org/officeDocument/2006/relationships/tags" Target="../tags/tag109.xml"/><Relationship Id="rId25" Type="http://schemas.openxmlformats.org/officeDocument/2006/relationships/image" Target="../media/image1.emf"/><Relationship Id="rId2" Type="http://schemas.openxmlformats.org/officeDocument/2006/relationships/slideLayout" Target="../slideLayouts/slideLayout42.xml"/><Relationship Id="rId16" Type="http://schemas.openxmlformats.org/officeDocument/2006/relationships/tags" Target="../tags/tag108.xml"/><Relationship Id="rId20" Type="http://schemas.openxmlformats.org/officeDocument/2006/relationships/tags" Target="../tags/tag112.xml"/><Relationship Id="rId1" Type="http://schemas.openxmlformats.org/officeDocument/2006/relationships/slideLayout" Target="../slideLayouts/slideLayout41.xml"/><Relationship Id="rId6" Type="http://schemas.openxmlformats.org/officeDocument/2006/relationships/theme" Target="../theme/theme6.xml"/><Relationship Id="rId11" Type="http://schemas.openxmlformats.org/officeDocument/2006/relationships/tags" Target="../tags/tag103.xml"/><Relationship Id="rId24" Type="http://schemas.openxmlformats.org/officeDocument/2006/relationships/oleObject" Target="../embeddings/oleObject15.bin"/><Relationship Id="rId5" Type="http://schemas.openxmlformats.org/officeDocument/2006/relationships/slideLayout" Target="../slideLayouts/slideLayout45.xml"/><Relationship Id="rId15" Type="http://schemas.openxmlformats.org/officeDocument/2006/relationships/tags" Target="../tags/tag107.xml"/><Relationship Id="rId23" Type="http://schemas.openxmlformats.org/officeDocument/2006/relationships/tags" Target="../tags/tag115.xml"/><Relationship Id="rId10" Type="http://schemas.openxmlformats.org/officeDocument/2006/relationships/tags" Target="../tags/tag102.xml"/><Relationship Id="rId19" Type="http://schemas.openxmlformats.org/officeDocument/2006/relationships/tags" Target="../tags/tag111.xml"/><Relationship Id="rId4" Type="http://schemas.openxmlformats.org/officeDocument/2006/relationships/slideLayout" Target="../slideLayouts/slideLayout44.xml"/><Relationship Id="rId9" Type="http://schemas.openxmlformats.org/officeDocument/2006/relationships/tags" Target="../tags/tag101.xml"/><Relationship Id="rId14" Type="http://schemas.openxmlformats.org/officeDocument/2006/relationships/tags" Target="../tags/tag106.xml"/><Relationship Id="rId22" Type="http://schemas.openxmlformats.org/officeDocument/2006/relationships/tags" Target="../tags/tag11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26" Type="http://schemas.openxmlformats.org/officeDocument/2006/relationships/tags" Target="../tags/tag121.xml"/><Relationship Id="rId39" Type="http://schemas.openxmlformats.org/officeDocument/2006/relationships/tags" Target="../tags/tag134.xml"/><Relationship Id="rId3" Type="http://schemas.openxmlformats.org/officeDocument/2006/relationships/slideLayout" Target="../slideLayouts/slideLayout48.xml"/><Relationship Id="rId21" Type="http://schemas.openxmlformats.org/officeDocument/2006/relationships/slideLayout" Target="../slideLayouts/slideLayout66.xml"/><Relationship Id="rId34" Type="http://schemas.openxmlformats.org/officeDocument/2006/relationships/tags" Target="../tags/tag129.xml"/><Relationship Id="rId42" Type="http://schemas.openxmlformats.org/officeDocument/2006/relationships/image" Target="../media/image1.emf"/><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5" Type="http://schemas.openxmlformats.org/officeDocument/2006/relationships/tags" Target="../tags/tag120.xml"/><Relationship Id="rId33" Type="http://schemas.openxmlformats.org/officeDocument/2006/relationships/tags" Target="../tags/tag128.xml"/><Relationship Id="rId38" Type="http://schemas.openxmlformats.org/officeDocument/2006/relationships/tags" Target="../tags/tag133.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29" Type="http://schemas.openxmlformats.org/officeDocument/2006/relationships/tags" Target="../tags/tag124.xml"/><Relationship Id="rId41" Type="http://schemas.openxmlformats.org/officeDocument/2006/relationships/oleObject" Target="../embeddings/oleObject19.bin"/><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24" Type="http://schemas.openxmlformats.org/officeDocument/2006/relationships/tags" Target="../tags/tag119.xml"/><Relationship Id="rId32" Type="http://schemas.openxmlformats.org/officeDocument/2006/relationships/tags" Target="../tags/tag127.xml"/><Relationship Id="rId37" Type="http://schemas.openxmlformats.org/officeDocument/2006/relationships/tags" Target="../tags/tag132.xml"/><Relationship Id="rId40" Type="http://schemas.openxmlformats.org/officeDocument/2006/relationships/tags" Target="../tags/tag135.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theme" Target="../theme/theme7.xml"/><Relationship Id="rId28" Type="http://schemas.openxmlformats.org/officeDocument/2006/relationships/tags" Target="../tags/tag123.xml"/><Relationship Id="rId36" Type="http://schemas.openxmlformats.org/officeDocument/2006/relationships/tags" Target="../tags/tag131.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31" Type="http://schemas.openxmlformats.org/officeDocument/2006/relationships/tags" Target="../tags/tag126.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 Id="rId27" Type="http://schemas.openxmlformats.org/officeDocument/2006/relationships/tags" Target="../tags/tag122.xml"/><Relationship Id="rId30" Type="http://schemas.openxmlformats.org/officeDocument/2006/relationships/tags" Target="../tags/tag125.xml"/><Relationship Id="rId35" Type="http://schemas.openxmlformats.org/officeDocument/2006/relationships/tags" Target="../tags/tag130.xml"/><Relationship Id="rId43"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5"/>
            </p:custDataLst>
            <p:extLst>
              <p:ext uri="{D42A27DB-BD31-4B8C-83A1-F6EECF244321}">
                <p14:modId xmlns:p14="http://schemas.microsoft.com/office/powerpoint/2010/main" val="1049418354"/>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name="think-cell Slide" r:id="rId42" imgW="270" imgH="270" progId="TCLayout.ActiveDocument.1">
                  <p:embed/>
                </p:oleObj>
              </mc:Choice>
              <mc:Fallback>
                <p:oleObj name="think-cell Slide" r:id="rId42" imgW="270" imgH="270" progId="TCLayout.ActiveDocument.1">
                  <p:embed/>
                  <p:pic>
                    <p:nvPicPr>
                      <p:cNvPr id="2" name="Object 1" hidden="1"/>
                      <p:cNvPicPr/>
                      <p:nvPr/>
                    </p:nvPicPr>
                    <p:blipFill>
                      <a:blip r:embed="rId43"/>
                      <a:stretch>
                        <a:fillRect/>
                      </a:stretch>
                    </p:blipFill>
                    <p:spPr>
                      <a:xfrm>
                        <a:off x="0" y="0"/>
                        <a:ext cx="161984" cy="161974"/>
                      </a:xfrm>
                      <a:prstGeom prst="rect">
                        <a:avLst/>
                      </a:prstGeom>
                    </p:spPr>
                  </p:pic>
                </p:oleObj>
              </mc:Fallback>
            </mc:AlternateContent>
          </a:graphicData>
        </a:graphic>
      </p:graphicFrame>
      <p:sp>
        <p:nvSpPr>
          <p:cNvPr id="6" name="Rectangle 5" hidden="1"/>
          <p:cNvSpPr/>
          <p:nvPr userDrawn="1">
            <p:custDataLst>
              <p:tags r:id="rId26"/>
            </p:custDataLst>
          </p:nvPr>
        </p:nvSpPr>
        <p:spPr bwMode="auto">
          <a:xfrm>
            <a:off x="0" y="0"/>
            <a:ext cx="161984" cy="161974"/>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913529" fontAlgn="base">
              <a:spcBef>
                <a:spcPct val="0"/>
              </a:spcBef>
              <a:spcAft>
                <a:spcPct val="0"/>
              </a:spcAft>
            </a:pPr>
            <a:endParaRPr lang="en-AU" sz="2000" dirty="0">
              <a:solidFill>
                <a:srgbClr val="000000"/>
              </a:solidFill>
              <a:sym typeface="Arial" panose="020B0604020202020204" pitchFamily="34" charset="0"/>
            </a:endParaRPr>
          </a:p>
        </p:txBody>
      </p:sp>
      <p:sp>
        <p:nvSpPr>
          <p:cNvPr id="19" name="Title Placeholder 2"/>
          <p:cNvSpPr>
            <a:spLocks noGrp="1" noChangeArrowheads="1"/>
          </p:cNvSpPr>
          <p:nvPr>
            <p:ph type="title"/>
          </p:nvPr>
        </p:nvSpPr>
        <p:spPr bwMode="auto">
          <a:xfrm>
            <a:off x="121498" y="234864"/>
            <a:ext cx="8794113" cy="314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latinLnBrk="0"/>
            <a:r>
              <a:rPr lang="en-AU" dirty="0"/>
              <a:t>Click to edit Master title style</a:t>
            </a:r>
            <a:endParaRPr lang="en-AU" noProof="0" dirty="0"/>
          </a:p>
        </p:txBody>
      </p:sp>
      <p:sp>
        <p:nvSpPr>
          <p:cNvPr id="3" name="Text Placeholder 2"/>
          <p:cNvSpPr>
            <a:spLocks noGrp="1"/>
          </p:cNvSpPr>
          <p:nvPr>
            <p:ph type="body" idx="1"/>
          </p:nvPr>
        </p:nvSpPr>
        <p:spPr>
          <a:xfrm>
            <a:off x="1482160" y="1991016"/>
            <a:ext cx="4389768" cy="1099098"/>
          </a:xfrm>
          <a:prstGeom prst="rect">
            <a:avLst/>
          </a:prstGeom>
        </p:spPr>
        <p:txBody>
          <a:bodyPr vert="horz" lIns="0" tIns="0" rIns="0" bIns="0" rtlCol="0">
            <a:spAutoFit/>
          </a:bodyPr>
          <a:lstStyle/>
          <a:p>
            <a:pPr lvl="0" latinLnBrk="0"/>
            <a:r>
              <a:rPr lang="en-AU" dirty="0"/>
              <a:t>Click to edit Master text styles</a:t>
            </a:r>
          </a:p>
          <a:p>
            <a:pPr lvl="1" latinLnBrk="0"/>
            <a:r>
              <a:rPr lang="en-AU" dirty="0"/>
              <a:t>Second level</a:t>
            </a:r>
          </a:p>
          <a:p>
            <a:pPr lvl="2" latinLnBrk="0"/>
            <a:r>
              <a:rPr lang="en-AU" dirty="0"/>
              <a:t>Third level</a:t>
            </a:r>
          </a:p>
          <a:p>
            <a:pPr lvl="3" latinLnBrk="0"/>
            <a:r>
              <a:rPr lang="en-AU" dirty="0"/>
              <a:t>Fourth level</a:t>
            </a:r>
          </a:p>
          <a:p>
            <a:pPr lvl="4" latinLnBrk="0"/>
            <a:r>
              <a:rPr lang="en-AU" dirty="0"/>
              <a:t>Fifth level</a:t>
            </a:r>
          </a:p>
        </p:txBody>
      </p:sp>
      <p:sp>
        <p:nvSpPr>
          <p:cNvPr id="26" name="1. On-page tracker" hidden="1"/>
          <p:cNvSpPr>
            <a:spLocks noChangeArrowheads="1"/>
          </p:cNvSpPr>
          <p:nvPr userDrawn="1"/>
        </p:nvSpPr>
        <p:spPr bwMode="auto">
          <a:xfrm>
            <a:off x="121491" y="77303"/>
            <a:ext cx="500512" cy="12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9" fontAlgn="base">
              <a:spcBef>
                <a:spcPct val="0"/>
              </a:spcBef>
              <a:spcAft>
                <a:spcPct val="0"/>
              </a:spcAft>
            </a:pPr>
            <a:r>
              <a:rPr lang="en-AU" sz="800" cap="all" dirty="0">
                <a:solidFill>
                  <a:srgbClr val="808080"/>
                </a:solidFill>
              </a:rPr>
              <a:t>TRACKER</a:t>
            </a:r>
          </a:p>
        </p:txBody>
      </p:sp>
      <p:sp>
        <p:nvSpPr>
          <p:cNvPr id="27" name="3. Unit of measure" hidden="1"/>
          <p:cNvSpPr txBox="1">
            <a:spLocks noChangeArrowheads="1"/>
          </p:cNvSpPr>
          <p:nvPr userDrawn="1"/>
        </p:nvSpPr>
        <p:spPr bwMode="auto">
          <a:xfrm>
            <a:off x="121497" y="566142"/>
            <a:ext cx="8794113"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lang="en-AU" sz="2400">
                <a:solidFill>
                  <a:schemeClr val="tx1"/>
                </a:solidFill>
                <a:latin typeface="Arial" charset="0"/>
              </a:defRPr>
            </a:lvl1pPr>
            <a:lvl2pPr marL="447675" defTabSz="895350">
              <a:defRPr lang="en-AU" sz="2400">
                <a:solidFill>
                  <a:schemeClr val="tx1"/>
                </a:solidFill>
                <a:latin typeface="Arial" charset="0"/>
              </a:defRPr>
            </a:lvl2pPr>
            <a:lvl3pPr marL="895350" defTabSz="895350">
              <a:defRPr lang="en-AU" sz="2400">
                <a:solidFill>
                  <a:schemeClr val="tx1"/>
                </a:solidFill>
                <a:latin typeface="Arial" charset="0"/>
              </a:defRPr>
            </a:lvl3pPr>
            <a:lvl4pPr marL="1344613" defTabSz="895350">
              <a:defRPr lang="en-AU" sz="2400">
                <a:solidFill>
                  <a:schemeClr val="tx1"/>
                </a:solidFill>
                <a:latin typeface="Arial" charset="0"/>
              </a:defRPr>
            </a:lvl4pPr>
            <a:lvl5pPr marL="1792288" defTabSz="895350">
              <a:defRPr lang="en-AU" sz="2400">
                <a:solidFill>
                  <a:schemeClr val="tx1"/>
                </a:solidFill>
                <a:latin typeface="Arial" charset="0"/>
              </a:defRPr>
            </a:lvl5pPr>
            <a:lvl6pPr marL="2249488" defTabSz="895350" fontAlgn="base">
              <a:spcBef>
                <a:spcPct val="0"/>
              </a:spcBef>
              <a:spcAft>
                <a:spcPct val="0"/>
              </a:spcAft>
              <a:defRPr lang="en-AU" sz="2400">
                <a:solidFill>
                  <a:schemeClr val="tx1"/>
                </a:solidFill>
                <a:latin typeface="Arial" charset="0"/>
              </a:defRPr>
            </a:lvl6pPr>
            <a:lvl7pPr marL="2706688" defTabSz="895350" fontAlgn="base">
              <a:spcBef>
                <a:spcPct val="0"/>
              </a:spcBef>
              <a:spcAft>
                <a:spcPct val="0"/>
              </a:spcAft>
              <a:defRPr lang="en-AU" sz="2400">
                <a:solidFill>
                  <a:schemeClr val="tx1"/>
                </a:solidFill>
                <a:latin typeface="Arial" charset="0"/>
              </a:defRPr>
            </a:lvl7pPr>
            <a:lvl8pPr marL="3163888" defTabSz="895350" fontAlgn="base">
              <a:spcBef>
                <a:spcPct val="0"/>
              </a:spcBef>
              <a:spcAft>
                <a:spcPct val="0"/>
              </a:spcAft>
              <a:defRPr lang="en-AU" sz="2400">
                <a:solidFill>
                  <a:schemeClr val="tx1"/>
                </a:solidFill>
                <a:latin typeface="Arial" charset="0"/>
              </a:defRPr>
            </a:lvl8pPr>
            <a:lvl9pPr marL="3621088" defTabSz="895350" fontAlgn="base">
              <a:spcBef>
                <a:spcPct val="0"/>
              </a:spcBef>
              <a:spcAft>
                <a:spcPct val="0"/>
              </a:spcAft>
              <a:defRPr lang="en-AU" sz="2400">
                <a:solidFill>
                  <a:schemeClr val="tx1"/>
                </a:solidFill>
                <a:latin typeface="Arial" charset="0"/>
              </a:defRPr>
            </a:lvl9pPr>
          </a:lstStyle>
          <a:p>
            <a:pPr fontAlgn="base">
              <a:spcBef>
                <a:spcPct val="0"/>
              </a:spcBef>
              <a:spcAft>
                <a:spcPct val="0"/>
              </a:spcAft>
              <a:defRPr lang="en-AU"/>
            </a:pPr>
            <a:r>
              <a:rPr sz="1600" dirty="0">
                <a:solidFill>
                  <a:srgbClr val="808080"/>
                </a:solidFill>
                <a:latin typeface="Arial"/>
              </a:rPr>
              <a:t>Unit of measure</a:t>
            </a:r>
          </a:p>
        </p:txBody>
      </p:sp>
      <p:grpSp>
        <p:nvGrpSpPr>
          <p:cNvPr id="28" name="Slide Elements" hidden="1"/>
          <p:cNvGrpSpPr>
            <a:grpSpLocks/>
          </p:cNvGrpSpPr>
          <p:nvPr userDrawn="1"/>
        </p:nvGrpSpPr>
        <p:grpSpPr bwMode="auto">
          <a:xfrm>
            <a:off x="121489" y="6434030"/>
            <a:ext cx="8722840" cy="332048"/>
            <a:chOff x="75" y="3936"/>
            <a:chExt cx="5385" cy="205"/>
          </a:xfrm>
        </p:grpSpPr>
        <p:sp>
          <p:nvSpPr>
            <p:cNvPr id="29" name="4. Footnote"/>
            <p:cNvSpPr txBox="1">
              <a:spLocks noChangeArrowheads="1"/>
            </p:cNvSpPr>
            <p:nvPr/>
          </p:nvSpPr>
          <p:spPr bwMode="auto">
            <a:xfrm>
              <a:off x="75" y="3936"/>
              <a:ext cx="5385" cy="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lang="en-AU" sz="2400">
                  <a:solidFill>
                    <a:schemeClr val="tx1"/>
                  </a:solidFill>
                  <a:latin typeface="Arial" charset="0"/>
                </a:defRPr>
              </a:lvl1pPr>
              <a:lvl2pPr marL="1031875" defTabSz="895350">
                <a:defRPr lang="en-AU" sz="2400">
                  <a:solidFill>
                    <a:schemeClr val="tx1"/>
                  </a:solidFill>
                  <a:latin typeface="Arial" charset="0"/>
                </a:defRPr>
              </a:lvl2pPr>
              <a:lvl3pPr marL="1217613" defTabSz="895350">
                <a:defRPr lang="en-AU" sz="2400">
                  <a:solidFill>
                    <a:schemeClr val="tx1"/>
                  </a:solidFill>
                  <a:latin typeface="Arial" charset="0"/>
                </a:defRPr>
              </a:lvl3pPr>
              <a:lvl4pPr marL="1404938" defTabSz="895350">
                <a:defRPr lang="en-AU" sz="2400">
                  <a:solidFill>
                    <a:schemeClr val="tx1"/>
                  </a:solidFill>
                  <a:latin typeface="Arial" charset="0"/>
                </a:defRPr>
              </a:lvl4pPr>
              <a:lvl5pPr marL="1792288" defTabSz="895350">
                <a:defRPr lang="en-AU" sz="2400">
                  <a:solidFill>
                    <a:schemeClr val="tx1"/>
                  </a:solidFill>
                  <a:latin typeface="Arial" charset="0"/>
                </a:defRPr>
              </a:lvl5pPr>
              <a:lvl6pPr marL="2249488" defTabSz="895350" fontAlgn="base">
                <a:spcBef>
                  <a:spcPct val="0"/>
                </a:spcBef>
                <a:spcAft>
                  <a:spcPct val="0"/>
                </a:spcAft>
                <a:defRPr lang="en-AU" sz="2400">
                  <a:solidFill>
                    <a:schemeClr val="tx1"/>
                  </a:solidFill>
                  <a:latin typeface="Arial" charset="0"/>
                </a:defRPr>
              </a:lvl6pPr>
              <a:lvl7pPr marL="2706688" defTabSz="895350" fontAlgn="base">
                <a:spcBef>
                  <a:spcPct val="0"/>
                </a:spcBef>
                <a:spcAft>
                  <a:spcPct val="0"/>
                </a:spcAft>
                <a:defRPr lang="en-AU" sz="2400">
                  <a:solidFill>
                    <a:schemeClr val="tx1"/>
                  </a:solidFill>
                  <a:latin typeface="Arial" charset="0"/>
                </a:defRPr>
              </a:lvl7pPr>
              <a:lvl8pPr marL="3163888" defTabSz="895350" fontAlgn="base">
                <a:spcBef>
                  <a:spcPct val="0"/>
                </a:spcBef>
                <a:spcAft>
                  <a:spcPct val="0"/>
                </a:spcAft>
                <a:defRPr lang="en-AU" sz="2400">
                  <a:solidFill>
                    <a:schemeClr val="tx1"/>
                  </a:solidFill>
                  <a:latin typeface="Arial" charset="0"/>
                </a:defRPr>
              </a:lvl8pPr>
              <a:lvl9pPr marL="3621088" defTabSz="895350" fontAlgn="base">
                <a:spcBef>
                  <a:spcPct val="0"/>
                </a:spcBef>
                <a:spcAft>
                  <a:spcPct val="0"/>
                </a:spcAft>
                <a:defRPr lang="en-AU" sz="2400">
                  <a:solidFill>
                    <a:schemeClr val="tx1"/>
                  </a:solidFill>
                  <a:latin typeface="Arial" charset="0"/>
                </a:defRPr>
              </a:lvl9pPr>
            </a:lstStyle>
            <a:p>
              <a:pPr fontAlgn="base">
                <a:spcBef>
                  <a:spcPct val="0"/>
                </a:spcBef>
                <a:spcAft>
                  <a:spcPct val="0"/>
                </a:spcAft>
                <a:defRPr lang="en-AU"/>
              </a:pPr>
              <a:r>
                <a:rPr sz="800" dirty="0">
                  <a:solidFill>
                    <a:srgbClr val="808080"/>
                  </a:solidFill>
                  <a:latin typeface="Arial"/>
                </a:rPr>
                <a:t>1 Footnote</a:t>
              </a:r>
            </a:p>
          </p:txBody>
        </p:sp>
        <p:sp>
          <p:nvSpPr>
            <p:cNvPr id="30" name="5. Source"/>
            <p:cNvSpPr>
              <a:spLocks noChangeArrowheads="1"/>
            </p:cNvSpPr>
            <p:nvPr/>
          </p:nvSpPr>
          <p:spPr bwMode="auto">
            <a:xfrm>
              <a:off x="75" y="4063"/>
              <a:ext cx="4323" cy="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621382" indent="-621382" defTabSz="912653" fontAlgn="base">
                <a:spcBef>
                  <a:spcPct val="0"/>
                </a:spcBef>
                <a:spcAft>
                  <a:spcPct val="0"/>
                </a:spcAft>
                <a:tabLst>
                  <a:tab pos="624617" algn="l"/>
                </a:tabLst>
              </a:pPr>
              <a:r>
                <a:rPr lang="en-AU" sz="800" dirty="0">
                  <a:solidFill>
                    <a:srgbClr val="808080"/>
                  </a:solidFill>
                </a:rPr>
                <a:t>SOURCE : Source</a:t>
              </a:r>
            </a:p>
          </p:txBody>
        </p:sp>
      </p:grpSp>
      <p:grpSp>
        <p:nvGrpSpPr>
          <p:cNvPr id="31" name="ACET" hidden="1"/>
          <p:cNvGrpSpPr>
            <a:grpSpLocks/>
          </p:cNvGrpSpPr>
          <p:nvPr userDrawn="1"/>
        </p:nvGrpSpPr>
        <p:grpSpPr bwMode="auto">
          <a:xfrm>
            <a:off x="1482164" y="1283301"/>
            <a:ext cx="4350892" cy="518318"/>
            <a:chOff x="915" y="710"/>
            <a:chExt cx="2686" cy="320"/>
          </a:xfrm>
        </p:grpSpPr>
        <p:cxnSp>
          <p:nvCxnSpPr>
            <p:cNvPr id="32" name="AutoShape 249"/>
            <p:cNvCxnSpPr>
              <a:cxnSpLocks noChangeShapeType="1"/>
              <a:stCxn id="33" idx="4"/>
              <a:endCxn id="33" idx="6"/>
            </p:cNvCxnSpPr>
            <p:nvPr/>
          </p:nvCxnSpPr>
          <p:spPr bwMode="auto">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defTabSz="913529" fontAlgn="base">
                <a:spcBef>
                  <a:spcPct val="0"/>
                </a:spcBef>
                <a:spcAft>
                  <a:spcPct val="0"/>
                </a:spcAft>
              </a:pPr>
              <a:r>
                <a:rPr lang="en-AU" sz="1600" b="1" dirty="0">
                  <a:solidFill>
                    <a:srgbClr val="000000"/>
                  </a:solidFill>
                </a:rPr>
                <a:t>Title</a:t>
              </a:r>
            </a:p>
            <a:p>
              <a:pPr defTabSz="913529" fontAlgn="base">
                <a:spcBef>
                  <a:spcPct val="0"/>
                </a:spcBef>
                <a:spcAft>
                  <a:spcPct val="0"/>
                </a:spcAft>
              </a:pPr>
              <a:r>
                <a:rPr lang="en-AU" sz="1600" dirty="0">
                  <a:solidFill>
                    <a:srgbClr val="808080"/>
                  </a:solidFill>
                </a:rPr>
                <a:t>Unit of measure</a:t>
              </a:r>
            </a:p>
          </p:txBody>
        </p:sp>
      </p:grpSp>
      <p:grpSp>
        <p:nvGrpSpPr>
          <p:cNvPr id="34" name="McKSticker" hidden="1"/>
          <p:cNvGrpSpPr/>
          <p:nvPr userDrawn="1"/>
        </p:nvGrpSpPr>
        <p:grpSpPr>
          <a:xfrm>
            <a:off x="8432634" y="291564"/>
            <a:ext cx="482978" cy="153874"/>
            <a:chOff x="8267440" y="285750"/>
            <a:chExt cx="473335" cy="150811"/>
          </a:xfrm>
        </p:grpSpPr>
        <p:sp>
          <p:nvSpPr>
            <p:cNvPr id="35" name="StickerRectangle"/>
            <p:cNvSpPr>
              <a:spLocks noChangeArrowheads="1"/>
            </p:cNvSpPr>
            <p:nvPr/>
          </p:nvSpPr>
          <p:spPr bwMode="auto">
            <a:xfrm>
              <a:off x="8267440" y="285750"/>
              <a:ext cx="473335" cy="15081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2653" fontAlgn="base">
                <a:spcBef>
                  <a:spcPct val="0"/>
                </a:spcBef>
                <a:spcAft>
                  <a:spcPct val="0"/>
                </a:spcAft>
                <a:buClr>
                  <a:srgbClr val="002960"/>
                </a:buClr>
              </a:pPr>
              <a:r>
                <a:rPr lang="en-AU" sz="800" dirty="0">
                  <a:solidFill>
                    <a:srgbClr val="808080"/>
                  </a:solidFill>
                </a:rPr>
                <a:t>STICKER</a:t>
              </a:r>
            </a:p>
          </p:txBody>
        </p:sp>
        <p:cxnSp>
          <p:nvCxnSpPr>
            <p:cNvPr id="36" name="AutoShape 31"/>
            <p:cNvCxnSpPr>
              <a:cxnSpLocks noChangeShapeType="1"/>
              <a:stCxn id="35" idx="2"/>
              <a:endCxn id="35" idx="4"/>
            </p:cNvCxnSpPr>
            <p:nvPr/>
          </p:nvCxnSpPr>
          <p:spPr bwMode="auto">
            <a:xfrm>
              <a:off x="8267440" y="285750"/>
              <a:ext cx="0" cy="150811"/>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37" name="AutoShape 32"/>
            <p:cNvCxnSpPr>
              <a:cxnSpLocks noChangeShapeType="1"/>
              <a:stCxn id="35" idx="4"/>
              <a:endCxn id="35" idx="6"/>
            </p:cNvCxnSpPr>
            <p:nvPr/>
          </p:nvCxnSpPr>
          <p:spPr bwMode="auto">
            <a:xfrm>
              <a:off x="8267440" y="436561"/>
              <a:ext cx="473335"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sp>
        <p:nvSpPr>
          <p:cNvPr id="21" name="SlideBottomBar" hidden="1"/>
          <p:cNvSpPr/>
          <p:nvPr userDrawn="1"/>
        </p:nvSpPr>
        <p:spPr>
          <a:xfrm>
            <a:off x="8978979" y="6457206"/>
            <a:ext cx="46650" cy="126340"/>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3206" tIns="46604" rIns="93206" bIns="46604" rtlCol="0" anchor="ctr"/>
          <a:lstStyle/>
          <a:p>
            <a:pPr algn="ctr" defTabSz="913529" fontAlgn="base">
              <a:spcBef>
                <a:spcPct val="0"/>
              </a:spcBef>
              <a:spcAft>
                <a:spcPct val="0"/>
              </a:spcAft>
            </a:pPr>
            <a:endParaRPr lang="en-AU" sz="1600" dirty="0">
              <a:solidFill>
                <a:srgbClr val="000000"/>
              </a:solidFill>
            </a:endParaRPr>
          </a:p>
        </p:txBody>
      </p:sp>
      <p:sp>
        <p:nvSpPr>
          <p:cNvPr id="22" name="doc id" hidden="1"/>
          <p:cNvSpPr>
            <a:spLocks noChangeArrowheads="1"/>
          </p:cNvSpPr>
          <p:nvPr userDrawn="1"/>
        </p:nvSpPr>
        <p:spPr bwMode="auto">
          <a:xfrm>
            <a:off x="7955302" y="51843"/>
            <a:ext cx="961930" cy="94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912653" fontAlgn="base">
              <a:spcBef>
                <a:spcPct val="0"/>
              </a:spcBef>
              <a:spcAft>
                <a:spcPct val="0"/>
              </a:spcAft>
            </a:pPr>
            <a:endParaRPr lang="en-AU" sz="600" dirty="0">
              <a:solidFill>
                <a:srgbClr val="C5C5C5"/>
              </a:solidFill>
            </a:endParaRPr>
          </a:p>
        </p:txBody>
      </p:sp>
      <p:grpSp>
        <p:nvGrpSpPr>
          <p:cNvPr id="38" name="LegendBoxes" hidden="1"/>
          <p:cNvGrpSpPr/>
          <p:nvPr userDrawn="1"/>
        </p:nvGrpSpPr>
        <p:grpSpPr bwMode="gray">
          <a:xfrm>
            <a:off x="8078419" y="285085"/>
            <a:ext cx="779314" cy="1017727"/>
            <a:chOff x="7835905" y="279400"/>
            <a:chExt cx="763755" cy="997467"/>
          </a:xfrm>
        </p:grpSpPr>
        <p:sp>
          <p:nvSpPr>
            <p:cNvPr id="39" name="RectangleLegend1"/>
            <p:cNvSpPr>
              <a:spLocks noChangeArrowheads="1"/>
            </p:cNvSpPr>
            <p:nvPr/>
          </p:nvSpPr>
          <p:spPr bwMode="gray">
            <a:xfrm>
              <a:off x="7835905" y="290513"/>
              <a:ext cx="165100" cy="160338"/>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529" fontAlgn="base">
                <a:spcBef>
                  <a:spcPct val="0"/>
                </a:spcBef>
                <a:spcAft>
                  <a:spcPct val="0"/>
                </a:spcAft>
              </a:pPr>
              <a:endParaRPr lang="en-AU" sz="1600" dirty="0">
                <a:solidFill>
                  <a:srgbClr val="000000"/>
                </a:solidFill>
              </a:endParaRPr>
            </a:p>
          </p:txBody>
        </p:sp>
        <p:sp>
          <p:nvSpPr>
            <p:cNvPr id="40" name="RectangleLegend2"/>
            <p:cNvSpPr>
              <a:spLocks noChangeArrowheads="1"/>
            </p:cNvSpPr>
            <p:nvPr/>
          </p:nvSpPr>
          <p:spPr bwMode="gray">
            <a:xfrm>
              <a:off x="7835905" y="560388"/>
              <a:ext cx="165100" cy="160338"/>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529" fontAlgn="base">
                <a:spcBef>
                  <a:spcPct val="0"/>
                </a:spcBef>
                <a:spcAft>
                  <a:spcPct val="0"/>
                </a:spcAft>
              </a:pPr>
              <a:endParaRPr lang="en-AU" sz="1600" dirty="0">
                <a:solidFill>
                  <a:srgbClr val="000000"/>
                </a:solidFill>
              </a:endParaRPr>
            </a:p>
          </p:txBody>
        </p:sp>
        <p:sp>
          <p:nvSpPr>
            <p:cNvPr id="41" name="RectangleLegend3"/>
            <p:cNvSpPr>
              <a:spLocks noChangeArrowheads="1"/>
            </p:cNvSpPr>
            <p:nvPr/>
          </p:nvSpPr>
          <p:spPr bwMode="gray">
            <a:xfrm>
              <a:off x="7835905" y="831851"/>
              <a:ext cx="165100" cy="160338"/>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529" fontAlgn="base">
                <a:spcBef>
                  <a:spcPct val="0"/>
                </a:spcBef>
                <a:spcAft>
                  <a:spcPct val="0"/>
                </a:spcAft>
              </a:pPr>
              <a:endParaRPr lang="en-AU" sz="1600" dirty="0">
                <a:solidFill>
                  <a:srgbClr val="000000"/>
                </a:solidFill>
              </a:endParaRPr>
            </a:p>
          </p:txBody>
        </p:sp>
        <p:sp>
          <p:nvSpPr>
            <p:cNvPr id="42" name="RectangleLegend4"/>
            <p:cNvSpPr>
              <a:spLocks noChangeArrowheads="1"/>
            </p:cNvSpPr>
            <p:nvPr/>
          </p:nvSpPr>
          <p:spPr bwMode="gray">
            <a:xfrm>
              <a:off x="7835905" y="1103313"/>
              <a:ext cx="165100" cy="160338"/>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529" fontAlgn="base">
                <a:spcBef>
                  <a:spcPct val="0"/>
                </a:spcBef>
                <a:spcAft>
                  <a:spcPct val="0"/>
                </a:spcAft>
              </a:pPr>
              <a:endParaRPr lang="en-AU" sz="1600" dirty="0">
                <a:solidFill>
                  <a:srgbClr val="000000"/>
                </a:solidFill>
              </a:endParaRPr>
            </a:p>
          </p:txBody>
        </p:sp>
        <p:sp>
          <p:nvSpPr>
            <p:cNvPr id="43" name="Legend1"/>
            <p:cNvSpPr>
              <a:spLocks noChangeArrowheads="1"/>
            </p:cNvSpPr>
            <p:nvPr/>
          </p:nvSpPr>
          <p:spPr bwMode="gray">
            <a:xfrm>
              <a:off x="8089905" y="27940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653" fontAlgn="base">
                <a:spcBef>
                  <a:spcPct val="0"/>
                </a:spcBef>
                <a:spcAft>
                  <a:spcPct val="0"/>
                </a:spcAft>
                <a:buClr>
                  <a:srgbClr val="002960"/>
                </a:buClr>
              </a:pPr>
              <a:r>
                <a:rPr lang="en-AU" sz="1200" dirty="0">
                  <a:solidFill>
                    <a:srgbClr val="000000"/>
                  </a:solidFill>
                </a:rPr>
                <a:t>Legend</a:t>
              </a:r>
            </a:p>
          </p:txBody>
        </p:sp>
        <p:sp>
          <p:nvSpPr>
            <p:cNvPr id="44" name="Legend2"/>
            <p:cNvSpPr>
              <a:spLocks noChangeArrowheads="1"/>
            </p:cNvSpPr>
            <p:nvPr/>
          </p:nvSpPr>
          <p:spPr bwMode="gray">
            <a:xfrm>
              <a:off x="8089905" y="54927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653" fontAlgn="base">
                <a:spcBef>
                  <a:spcPct val="0"/>
                </a:spcBef>
                <a:spcAft>
                  <a:spcPct val="0"/>
                </a:spcAft>
                <a:buClr>
                  <a:srgbClr val="002960"/>
                </a:buClr>
              </a:pPr>
              <a:r>
                <a:rPr lang="en-AU" sz="1200" dirty="0">
                  <a:solidFill>
                    <a:srgbClr val="000000"/>
                  </a:solidFill>
                </a:rPr>
                <a:t>Legend</a:t>
              </a:r>
            </a:p>
          </p:txBody>
        </p:sp>
        <p:sp>
          <p:nvSpPr>
            <p:cNvPr id="45" name="Legend3"/>
            <p:cNvSpPr>
              <a:spLocks noChangeArrowheads="1"/>
            </p:cNvSpPr>
            <p:nvPr/>
          </p:nvSpPr>
          <p:spPr bwMode="gray">
            <a:xfrm>
              <a:off x="8089905" y="820738"/>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653" fontAlgn="base">
                <a:spcBef>
                  <a:spcPct val="0"/>
                </a:spcBef>
                <a:spcAft>
                  <a:spcPct val="0"/>
                </a:spcAft>
                <a:buClr>
                  <a:srgbClr val="002960"/>
                </a:buClr>
              </a:pPr>
              <a:r>
                <a:rPr lang="en-AU" sz="1200" dirty="0">
                  <a:solidFill>
                    <a:srgbClr val="000000"/>
                  </a:solidFill>
                </a:rPr>
                <a:t>Legend</a:t>
              </a:r>
            </a:p>
          </p:txBody>
        </p:sp>
        <p:sp>
          <p:nvSpPr>
            <p:cNvPr id="46" name="Legend4"/>
            <p:cNvSpPr>
              <a:spLocks noChangeArrowheads="1"/>
            </p:cNvSpPr>
            <p:nvPr/>
          </p:nvSpPr>
          <p:spPr bwMode="gray">
            <a:xfrm>
              <a:off x="8089905" y="1092201"/>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653" fontAlgn="base">
                <a:spcBef>
                  <a:spcPct val="0"/>
                </a:spcBef>
                <a:spcAft>
                  <a:spcPct val="0"/>
                </a:spcAft>
                <a:buClr>
                  <a:srgbClr val="002960"/>
                </a:buClr>
              </a:pPr>
              <a:r>
                <a:rPr lang="en-AU" sz="1200" dirty="0">
                  <a:solidFill>
                    <a:srgbClr val="000000"/>
                  </a:solidFill>
                </a:rPr>
                <a:t>Legend</a:t>
              </a:r>
            </a:p>
          </p:txBody>
        </p:sp>
      </p:grpSp>
      <p:grpSp>
        <p:nvGrpSpPr>
          <p:cNvPr id="47" name="LegendLines" hidden="1"/>
          <p:cNvGrpSpPr/>
          <p:nvPr userDrawn="1"/>
        </p:nvGrpSpPr>
        <p:grpSpPr bwMode="gray">
          <a:xfrm>
            <a:off x="7764349" y="285075"/>
            <a:ext cx="1093393" cy="745084"/>
            <a:chOff x="7540629" y="279400"/>
            <a:chExt cx="1071563" cy="730251"/>
          </a:xfrm>
        </p:grpSpPr>
        <p:sp>
          <p:nvSpPr>
            <p:cNvPr id="48" name="LineLegend1"/>
            <p:cNvSpPr>
              <a:spLocks noChangeShapeType="1"/>
            </p:cNvSpPr>
            <p:nvPr/>
          </p:nvSpPr>
          <p:spPr bwMode="gray">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529" fontAlgn="base">
                <a:spcBef>
                  <a:spcPct val="0"/>
                </a:spcBef>
                <a:spcAft>
                  <a:spcPct val="0"/>
                </a:spcAft>
              </a:pPr>
              <a:endParaRPr lang="en-AU" sz="1600" dirty="0">
                <a:solidFill>
                  <a:srgbClr val="000000"/>
                </a:solidFill>
              </a:endParaRPr>
            </a:p>
          </p:txBody>
        </p:sp>
        <p:sp>
          <p:nvSpPr>
            <p:cNvPr id="49" name="LineLegend2"/>
            <p:cNvSpPr>
              <a:spLocks noChangeShapeType="1"/>
            </p:cNvSpPr>
            <p:nvPr/>
          </p:nvSpPr>
          <p:spPr bwMode="gray">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529" fontAlgn="base">
                <a:spcBef>
                  <a:spcPct val="0"/>
                </a:spcBef>
                <a:spcAft>
                  <a:spcPct val="0"/>
                </a:spcAft>
              </a:pPr>
              <a:endParaRPr lang="en-AU" sz="1600" dirty="0">
                <a:solidFill>
                  <a:srgbClr val="000000"/>
                </a:solidFill>
              </a:endParaRPr>
            </a:p>
          </p:txBody>
        </p:sp>
        <p:sp>
          <p:nvSpPr>
            <p:cNvPr id="50" name="LineLegend3"/>
            <p:cNvSpPr>
              <a:spLocks noChangeShapeType="1"/>
            </p:cNvSpPr>
            <p:nvPr/>
          </p:nvSpPr>
          <p:spPr bwMode="gray">
            <a:xfrm>
              <a:off x="7540629" y="915988"/>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529" fontAlgn="base">
                <a:spcBef>
                  <a:spcPct val="0"/>
                </a:spcBef>
                <a:spcAft>
                  <a:spcPct val="0"/>
                </a:spcAft>
              </a:pPr>
              <a:endParaRPr lang="en-AU" sz="1600" dirty="0">
                <a:solidFill>
                  <a:srgbClr val="000000"/>
                </a:solidFill>
              </a:endParaRPr>
            </a:p>
          </p:txBody>
        </p:sp>
        <p:sp>
          <p:nvSpPr>
            <p:cNvPr id="51" name="Legend1"/>
            <p:cNvSpPr>
              <a:spLocks noChangeArrowheads="1"/>
            </p:cNvSpPr>
            <p:nvPr/>
          </p:nvSpPr>
          <p:spPr bwMode="gray">
            <a:xfrm>
              <a:off x="8102604" y="279400"/>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653" fontAlgn="base">
                <a:spcBef>
                  <a:spcPct val="0"/>
                </a:spcBef>
                <a:spcAft>
                  <a:spcPct val="0"/>
                </a:spcAft>
                <a:buClr>
                  <a:srgbClr val="002960"/>
                </a:buClr>
              </a:pPr>
              <a:r>
                <a:rPr lang="en-AU" sz="1200" dirty="0">
                  <a:solidFill>
                    <a:srgbClr val="000000"/>
                  </a:solidFill>
                </a:rPr>
                <a:t>Legend</a:t>
              </a:r>
            </a:p>
          </p:txBody>
        </p:sp>
        <p:sp>
          <p:nvSpPr>
            <p:cNvPr id="52" name="Legend2"/>
            <p:cNvSpPr>
              <a:spLocks noChangeArrowheads="1"/>
            </p:cNvSpPr>
            <p:nvPr/>
          </p:nvSpPr>
          <p:spPr bwMode="gray">
            <a:xfrm>
              <a:off x="8102604" y="546100"/>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653" fontAlgn="base">
                <a:spcBef>
                  <a:spcPct val="0"/>
                </a:spcBef>
                <a:spcAft>
                  <a:spcPct val="0"/>
                </a:spcAft>
                <a:buClr>
                  <a:srgbClr val="002960"/>
                </a:buClr>
              </a:pPr>
              <a:r>
                <a:rPr lang="en-AU" sz="1200" dirty="0">
                  <a:solidFill>
                    <a:srgbClr val="000000"/>
                  </a:solidFill>
                </a:rPr>
                <a:t>Legend</a:t>
              </a:r>
            </a:p>
          </p:txBody>
        </p:sp>
        <p:sp>
          <p:nvSpPr>
            <p:cNvPr id="53" name="Legend3"/>
            <p:cNvSpPr>
              <a:spLocks noChangeArrowheads="1"/>
            </p:cNvSpPr>
            <p:nvPr/>
          </p:nvSpPr>
          <p:spPr bwMode="gray">
            <a:xfrm>
              <a:off x="8102604" y="825501"/>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653" fontAlgn="base">
                <a:spcBef>
                  <a:spcPct val="0"/>
                </a:spcBef>
                <a:spcAft>
                  <a:spcPct val="0"/>
                </a:spcAft>
                <a:buClr>
                  <a:srgbClr val="002960"/>
                </a:buClr>
              </a:pPr>
              <a:r>
                <a:rPr lang="en-AU" sz="1200" dirty="0">
                  <a:solidFill>
                    <a:srgbClr val="000000"/>
                  </a:solidFill>
                </a:rPr>
                <a:t>Legend</a:t>
              </a:r>
            </a:p>
          </p:txBody>
        </p:sp>
      </p:grpSp>
      <p:grpSp>
        <p:nvGrpSpPr>
          <p:cNvPr id="54" name="LegendMoons" hidden="1"/>
          <p:cNvGrpSpPr/>
          <p:nvPr userDrawn="1"/>
        </p:nvGrpSpPr>
        <p:grpSpPr bwMode="gray">
          <a:xfrm>
            <a:off x="8010385" y="255920"/>
            <a:ext cx="847347" cy="1333054"/>
            <a:chOff x="7769225" y="250825"/>
            <a:chExt cx="830430" cy="1306516"/>
          </a:xfrm>
        </p:grpSpPr>
        <p:grpSp>
          <p:nvGrpSpPr>
            <p:cNvPr id="55" name="MoonLegend1"/>
            <p:cNvGrpSpPr>
              <a:grpSpLocks noChangeAspect="1"/>
            </p:cNvGrpSpPr>
            <p:nvPr>
              <p:custDataLst>
                <p:tags r:id="rId27"/>
              </p:custDataLst>
            </p:nvPr>
          </p:nvGrpSpPr>
          <p:grpSpPr bwMode="gray">
            <a:xfrm>
              <a:off x="7769225" y="250825"/>
              <a:ext cx="209550" cy="209551"/>
              <a:chOff x="4533" y="183"/>
              <a:chExt cx="144" cy="144"/>
            </a:xfrm>
          </p:grpSpPr>
          <p:sp>
            <p:nvSpPr>
              <p:cNvPr id="73" name="Oval 38"/>
              <p:cNvSpPr>
                <a:spLocks noChangeAspect="1" noChangeArrowheads="1"/>
              </p:cNvSpPr>
              <p:nvPr>
                <p:custDataLst>
                  <p:tags r:id="rId40"/>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529" fontAlgn="base">
                  <a:spcBef>
                    <a:spcPct val="0"/>
                  </a:spcBef>
                  <a:spcAft>
                    <a:spcPct val="0"/>
                  </a:spcAft>
                </a:pPr>
                <a:endParaRPr lang="en-AU" sz="1600" dirty="0">
                  <a:solidFill>
                    <a:srgbClr val="000000"/>
                  </a:solidFill>
                </a:endParaRPr>
              </a:p>
            </p:txBody>
          </p:sp>
          <p:sp>
            <p:nvSpPr>
              <p:cNvPr id="74" name="Arc 39"/>
              <p:cNvSpPr>
                <a:spLocks noChangeAspect="1"/>
              </p:cNvSpPr>
              <p:nvPr>
                <p:custDataLst>
                  <p:tags r:id="rId41"/>
                </p:custDataLst>
              </p:nvPr>
            </p:nvSpPr>
            <p:spPr bwMode="gray">
              <a:xfrm>
                <a:off x="4533" y="183"/>
                <a:ext cx="144" cy="144"/>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529" fontAlgn="base">
                  <a:spcBef>
                    <a:spcPct val="0"/>
                  </a:spcBef>
                  <a:spcAft>
                    <a:spcPct val="0"/>
                  </a:spcAft>
                </a:pPr>
                <a:endParaRPr lang="en-AU" sz="1600" dirty="0">
                  <a:solidFill>
                    <a:srgbClr val="000000"/>
                  </a:solidFill>
                </a:endParaRPr>
              </a:p>
            </p:txBody>
          </p:sp>
        </p:grpSp>
        <p:grpSp>
          <p:nvGrpSpPr>
            <p:cNvPr id="56" name="MoonLegend2"/>
            <p:cNvGrpSpPr>
              <a:grpSpLocks noChangeAspect="1"/>
            </p:cNvGrpSpPr>
            <p:nvPr>
              <p:custDataLst>
                <p:tags r:id="rId28"/>
              </p:custDataLst>
            </p:nvPr>
          </p:nvGrpSpPr>
          <p:grpSpPr bwMode="gray">
            <a:xfrm>
              <a:off x="7769225" y="525066"/>
              <a:ext cx="209550" cy="209551"/>
              <a:chOff x="1694" y="2044"/>
              <a:chExt cx="160" cy="160"/>
            </a:xfrm>
          </p:grpSpPr>
          <p:sp>
            <p:nvSpPr>
              <p:cNvPr id="71" name="Oval 41"/>
              <p:cNvSpPr>
                <a:spLocks noChangeAspect="1" noChangeArrowheads="1"/>
              </p:cNvSpPr>
              <p:nvPr>
                <p:custDataLst>
                  <p:tags r:id="rId38"/>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529" fontAlgn="base">
                  <a:spcBef>
                    <a:spcPct val="0"/>
                  </a:spcBef>
                  <a:spcAft>
                    <a:spcPct val="0"/>
                  </a:spcAft>
                </a:pPr>
                <a:endParaRPr lang="en-AU" sz="1600" dirty="0">
                  <a:solidFill>
                    <a:srgbClr val="000000"/>
                  </a:solidFill>
                </a:endParaRPr>
              </a:p>
            </p:txBody>
          </p:sp>
          <p:sp>
            <p:nvSpPr>
              <p:cNvPr id="72" name="Arc 42"/>
              <p:cNvSpPr>
                <a:spLocks noChangeAspect="1"/>
              </p:cNvSpPr>
              <p:nvPr>
                <p:custDataLst>
                  <p:tags r:id="rId39"/>
                </p:custDataLst>
              </p:nvPr>
            </p:nvSpPr>
            <p:spPr bwMode="gray">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529" fontAlgn="base">
                  <a:spcBef>
                    <a:spcPct val="0"/>
                  </a:spcBef>
                  <a:spcAft>
                    <a:spcPct val="0"/>
                  </a:spcAft>
                </a:pPr>
                <a:endParaRPr lang="en-AU" sz="1600" dirty="0">
                  <a:solidFill>
                    <a:srgbClr val="000000"/>
                  </a:solidFill>
                </a:endParaRPr>
              </a:p>
            </p:txBody>
          </p:sp>
        </p:grpSp>
        <p:grpSp>
          <p:nvGrpSpPr>
            <p:cNvPr id="57" name="MoonLegend4"/>
            <p:cNvGrpSpPr>
              <a:grpSpLocks noChangeAspect="1"/>
            </p:cNvGrpSpPr>
            <p:nvPr>
              <p:custDataLst>
                <p:tags r:id="rId29"/>
              </p:custDataLst>
            </p:nvPr>
          </p:nvGrpSpPr>
          <p:grpSpPr bwMode="gray">
            <a:xfrm>
              <a:off x="7769225" y="1073548"/>
              <a:ext cx="209550" cy="209551"/>
              <a:chOff x="4495" y="1198"/>
              <a:chExt cx="160" cy="160"/>
            </a:xfrm>
          </p:grpSpPr>
          <p:sp>
            <p:nvSpPr>
              <p:cNvPr id="69" name="Oval 47"/>
              <p:cNvSpPr>
                <a:spLocks noChangeAspect="1" noChangeArrowheads="1"/>
              </p:cNvSpPr>
              <p:nvPr>
                <p:custDataLst>
                  <p:tags r:id="rId36"/>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529" fontAlgn="base">
                  <a:spcBef>
                    <a:spcPct val="0"/>
                  </a:spcBef>
                  <a:spcAft>
                    <a:spcPct val="0"/>
                  </a:spcAft>
                </a:pPr>
                <a:endParaRPr lang="en-AU" sz="1600" dirty="0">
                  <a:solidFill>
                    <a:srgbClr val="000000"/>
                  </a:solidFill>
                </a:endParaRPr>
              </a:p>
            </p:txBody>
          </p:sp>
          <p:sp>
            <p:nvSpPr>
              <p:cNvPr id="70" name="Arc 48"/>
              <p:cNvSpPr>
                <a:spLocks noChangeAspect="1"/>
              </p:cNvSpPr>
              <p:nvPr>
                <p:custDataLst>
                  <p:tags r:id="rId37"/>
                </p:custDataLst>
              </p:nvPr>
            </p:nvSpPr>
            <p:spPr bwMode="gray">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529" fontAlgn="base">
                  <a:spcBef>
                    <a:spcPct val="0"/>
                  </a:spcBef>
                  <a:spcAft>
                    <a:spcPct val="0"/>
                  </a:spcAft>
                </a:pPr>
                <a:endParaRPr lang="en-AU" sz="1600" dirty="0">
                  <a:solidFill>
                    <a:srgbClr val="000000"/>
                  </a:solidFill>
                </a:endParaRPr>
              </a:p>
            </p:txBody>
          </p:sp>
        </p:grpSp>
        <p:grpSp>
          <p:nvGrpSpPr>
            <p:cNvPr id="58" name="MoonLegend5"/>
            <p:cNvGrpSpPr>
              <a:grpSpLocks noChangeAspect="1"/>
            </p:cNvGrpSpPr>
            <p:nvPr>
              <p:custDataLst>
                <p:tags r:id="rId30"/>
              </p:custDataLst>
            </p:nvPr>
          </p:nvGrpSpPr>
          <p:grpSpPr bwMode="gray">
            <a:xfrm>
              <a:off x="7769225" y="1347790"/>
              <a:ext cx="209550" cy="209551"/>
              <a:chOff x="4495" y="1440"/>
              <a:chExt cx="160" cy="160"/>
            </a:xfrm>
          </p:grpSpPr>
          <p:sp>
            <p:nvSpPr>
              <p:cNvPr id="67" name="Oval 50"/>
              <p:cNvSpPr>
                <a:spLocks noChangeAspect="1" noChangeArrowheads="1"/>
              </p:cNvSpPr>
              <p:nvPr>
                <p:custDataLst>
                  <p:tags r:id="rId34"/>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529" fontAlgn="base">
                  <a:spcBef>
                    <a:spcPct val="0"/>
                  </a:spcBef>
                  <a:spcAft>
                    <a:spcPct val="0"/>
                  </a:spcAft>
                </a:pPr>
                <a:endParaRPr lang="en-AU" sz="1600" dirty="0">
                  <a:solidFill>
                    <a:srgbClr val="000000"/>
                  </a:solidFill>
                </a:endParaRPr>
              </a:p>
            </p:txBody>
          </p:sp>
          <p:sp>
            <p:nvSpPr>
              <p:cNvPr id="68" name="Oval 51"/>
              <p:cNvSpPr>
                <a:spLocks noChangeAspect="1" noChangeArrowheads="1"/>
              </p:cNvSpPr>
              <p:nvPr>
                <p:custDataLst>
                  <p:tags r:id="rId35"/>
                </p:custDataLst>
              </p:nvPr>
            </p:nvSpPr>
            <p:spPr bwMode="gray">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529" fontAlgn="base">
                  <a:spcBef>
                    <a:spcPct val="0"/>
                  </a:spcBef>
                  <a:spcAft>
                    <a:spcPct val="0"/>
                  </a:spcAft>
                </a:pPr>
                <a:endParaRPr lang="en-AU" sz="1600" dirty="0">
                  <a:solidFill>
                    <a:srgbClr val="000000"/>
                  </a:solidFill>
                </a:endParaRPr>
              </a:p>
            </p:txBody>
          </p:sp>
        </p:grpSp>
        <p:grpSp>
          <p:nvGrpSpPr>
            <p:cNvPr id="59" name="MoonLegend3"/>
            <p:cNvGrpSpPr>
              <a:grpSpLocks noChangeAspect="1"/>
            </p:cNvGrpSpPr>
            <p:nvPr>
              <p:custDataLst>
                <p:tags r:id="rId31"/>
              </p:custDataLst>
            </p:nvPr>
          </p:nvGrpSpPr>
          <p:grpSpPr bwMode="gray">
            <a:xfrm>
              <a:off x="7769225" y="799307"/>
              <a:ext cx="209550" cy="209551"/>
              <a:chOff x="4495" y="1198"/>
              <a:chExt cx="160" cy="160"/>
            </a:xfrm>
          </p:grpSpPr>
          <p:sp>
            <p:nvSpPr>
              <p:cNvPr id="65" name="Oval 47"/>
              <p:cNvSpPr>
                <a:spLocks noChangeAspect="1" noChangeArrowheads="1"/>
              </p:cNvSpPr>
              <p:nvPr>
                <p:custDataLst>
                  <p:tags r:id="rId32"/>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529" fontAlgn="base">
                  <a:spcBef>
                    <a:spcPct val="0"/>
                  </a:spcBef>
                  <a:spcAft>
                    <a:spcPct val="0"/>
                  </a:spcAft>
                </a:pPr>
                <a:endParaRPr lang="en-AU" sz="1600" dirty="0">
                  <a:solidFill>
                    <a:srgbClr val="000000"/>
                  </a:solidFill>
                </a:endParaRPr>
              </a:p>
            </p:txBody>
          </p:sp>
          <p:sp>
            <p:nvSpPr>
              <p:cNvPr id="66" name="Arc 48"/>
              <p:cNvSpPr>
                <a:spLocks noChangeAspect="1"/>
              </p:cNvSpPr>
              <p:nvPr>
                <p:custDataLst>
                  <p:tags r:id="rId33"/>
                </p:custDataLst>
              </p:nvPr>
            </p:nvSpPr>
            <p:spPr bwMode="gray">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529" fontAlgn="base">
                  <a:spcBef>
                    <a:spcPct val="0"/>
                  </a:spcBef>
                  <a:spcAft>
                    <a:spcPct val="0"/>
                  </a:spcAft>
                </a:pPr>
                <a:endParaRPr lang="en-AU" sz="1600" dirty="0">
                  <a:solidFill>
                    <a:srgbClr val="000000"/>
                  </a:solidFill>
                </a:endParaRPr>
              </a:p>
            </p:txBody>
          </p:sp>
        </p:grpSp>
        <p:sp>
          <p:nvSpPr>
            <p:cNvPr id="60" name="Legend1"/>
            <p:cNvSpPr>
              <a:spLocks noChangeArrowheads="1"/>
            </p:cNvSpPr>
            <p:nvPr/>
          </p:nvSpPr>
          <p:spPr bwMode="gray">
            <a:xfrm>
              <a:off x="8089900" y="26352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653" fontAlgn="base">
                <a:spcBef>
                  <a:spcPct val="0"/>
                </a:spcBef>
                <a:spcAft>
                  <a:spcPct val="0"/>
                </a:spcAft>
                <a:buClr>
                  <a:srgbClr val="002960"/>
                </a:buClr>
              </a:pPr>
              <a:r>
                <a:rPr lang="en-AU" sz="1200" dirty="0">
                  <a:solidFill>
                    <a:srgbClr val="000000"/>
                  </a:solidFill>
                </a:rPr>
                <a:t>Legend</a:t>
              </a:r>
            </a:p>
          </p:txBody>
        </p:sp>
        <p:sp>
          <p:nvSpPr>
            <p:cNvPr id="61" name="Legend2"/>
            <p:cNvSpPr>
              <a:spLocks noChangeArrowheads="1"/>
            </p:cNvSpPr>
            <p:nvPr/>
          </p:nvSpPr>
          <p:spPr bwMode="gray">
            <a:xfrm>
              <a:off x="8089900" y="538163"/>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653" fontAlgn="base">
                <a:spcBef>
                  <a:spcPct val="0"/>
                </a:spcBef>
                <a:spcAft>
                  <a:spcPct val="0"/>
                </a:spcAft>
                <a:buClr>
                  <a:srgbClr val="002960"/>
                </a:buClr>
              </a:pPr>
              <a:r>
                <a:rPr lang="en-AU" sz="1200" dirty="0">
                  <a:solidFill>
                    <a:srgbClr val="000000"/>
                  </a:solidFill>
                </a:rPr>
                <a:t>Legend</a:t>
              </a:r>
            </a:p>
          </p:txBody>
        </p:sp>
        <p:sp>
          <p:nvSpPr>
            <p:cNvPr id="62" name="Legend3"/>
            <p:cNvSpPr>
              <a:spLocks noChangeArrowheads="1"/>
            </p:cNvSpPr>
            <p:nvPr/>
          </p:nvSpPr>
          <p:spPr bwMode="gray">
            <a:xfrm>
              <a:off x="8089900" y="812802"/>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653" fontAlgn="base">
                <a:spcBef>
                  <a:spcPct val="0"/>
                </a:spcBef>
                <a:spcAft>
                  <a:spcPct val="0"/>
                </a:spcAft>
                <a:buClr>
                  <a:srgbClr val="002960"/>
                </a:buClr>
              </a:pPr>
              <a:r>
                <a:rPr lang="en-AU" sz="1200" dirty="0">
                  <a:solidFill>
                    <a:srgbClr val="000000"/>
                  </a:solidFill>
                </a:rPr>
                <a:t>Legend</a:t>
              </a:r>
            </a:p>
          </p:txBody>
        </p:sp>
        <p:sp>
          <p:nvSpPr>
            <p:cNvPr id="63" name="Legend4"/>
            <p:cNvSpPr>
              <a:spLocks noChangeArrowheads="1"/>
            </p:cNvSpPr>
            <p:nvPr/>
          </p:nvSpPr>
          <p:spPr bwMode="gray">
            <a:xfrm>
              <a:off x="8089900" y="108426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653" fontAlgn="base">
                <a:spcBef>
                  <a:spcPct val="0"/>
                </a:spcBef>
                <a:spcAft>
                  <a:spcPct val="0"/>
                </a:spcAft>
                <a:buClr>
                  <a:srgbClr val="002960"/>
                </a:buClr>
              </a:pPr>
              <a:r>
                <a:rPr lang="en-AU" sz="1200" dirty="0">
                  <a:solidFill>
                    <a:srgbClr val="000000"/>
                  </a:solidFill>
                </a:rPr>
                <a:t>Legend</a:t>
              </a:r>
            </a:p>
          </p:txBody>
        </p:sp>
        <p:sp>
          <p:nvSpPr>
            <p:cNvPr id="64" name="Legend5"/>
            <p:cNvSpPr>
              <a:spLocks noChangeArrowheads="1"/>
            </p:cNvSpPr>
            <p:nvPr/>
          </p:nvSpPr>
          <p:spPr bwMode="gray">
            <a:xfrm>
              <a:off x="8089900" y="136049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653" fontAlgn="base">
                <a:spcBef>
                  <a:spcPct val="0"/>
                </a:spcBef>
                <a:spcAft>
                  <a:spcPct val="0"/>
                </a:spcAft>
                <a:buClr>
                  <a:srgbClr val="002960"/>
                </a:buClr>
              </a:pPr>
              <a:r>
                <a:rPr lang="en-AU" sz="1200" dirty="0">
                  <a:solidFill>
                    <a:srgbClr val="000000"/>
                  </a:solidFill>
                </a:rPr>
                <a:t>Legend</a:t>
              </a:r>
            </a:p>
          </p:txBody>
        </p:sp>
      </p:grpSp>
      <p:pic>
        <p:nvPicPr>
          <p:cNvPr id="76" name="Picture 75">
            <a:extLst>
              <a:ext uri="{FF2B5EF4-FFF2-40B4-BE49-F238E27FC236}">
                <a16:creationId xmlns:a16="http://schemas.microsoft.com/office/drawing/2014/main" id="{B9919534-4967-418A-A3F8-BC1202083F7F}"/>
              </a:ext>
            </a:extLst>
          </p:cNvPr>
          <p:cNvPicPr>
            <a:picLocks noChangeAspect="1"/>
          </p:cNvPicPr>
          <p:nvPr/>
        </p:nvPicPr>
        <p:blipFill>
          <a:blip r:embed="rId44">
            <a:extLst>
              <a:ext uri="{28A0092B-C50C-407E-A947-70E740481C1C}">
                <a14:useLocalDpi xmlns:a14="http://schemas.microsoft.com/office/drawing/2010/main" val="0"/>
              </a:ext>
            </a:extLst>
          </a:blip>
          <a:stretch>
            <a:fillRect/>
          </a:stretch>
        </p:blipFill>
        <p:spPr bwMode="gray">
          <a:xfrm>
            <a:off x="249197" y="6034559"/>
            <a:ext cx="8651918" cy="615863"/>
          </a:xfrm>
          <a:prstGeom prst="rect">
            <a:avLst/>
          </a:prstGeom>
        </p:spPr>
      </p:pic>
    </p:spTree>
    <p:extLst>
      <p:ext uri="{BB962C8B-B14F-4D97-AF65-F5344CB8AC3E}">
        <p14:creationId xmlns:p14="http://schemas.microsoft.com/office/powerpoint/2010/main" val="276590303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737"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741" r:id="rId23"/>
  </p:sldLayoutIdLst>
  <p:hf hdr="0" ftr="0" dt="0"/>
  <p:txStyles>
    <p:titleStyle>
      <a:lvl1pPr algn="l" defTabSz="912653" rtl="0" eaLnBrk="1" fontAlgn="base" hangingPunct="1">
        <a:spcBef>
          <a:spcPct val="0"/>
        </a:spcBef>
        <a:spcAft>
          <a:spcPct val="0"/>
        </a:spcAft>
        <a:tabLst>
          <a:tab pos="275091" algn="l"/>
        </a:tabLst>
        <a:defRPr lang="en-AU" sz="2000" b="0" baseline="0">
          <a:solidFill>
            <a:schemeClr val="tx2"/>
          </a:solidFill>
          <a:latin typeface="+mj-lt"/>
          <a:ea typeface="+mj-ea"/>
          <a:cs typeface="+mj-cs"/>
        </a:defRPr>
      </a:lvl1pPr>
      <a:lvl2pPr algn="l" defTabSz="912653" rtl="0" eaLnBrk="1" fontAlgn="base" hangingPunct="1">
        <a:spcBef>
          <a:spcPct val="0"/>
        </a:spcBef>
        <a:spcAft>
          <a:spcPct val="0"/>
        </a:spcAft>
        <a:defRPr lang="en-AU" sz="1900" b="1">
          <a:solidFill>
            <a:schemeClr val="tx2"/>
          </a:solidFill>
          <a:latin typeface="Arial" charset="0"/>
        </a:defRPr>
      </a:lvl2pPr>
      <a:lvl3pPr algn="l" defTabSz="912653" rtl="0" eaLnBrk="1" fontAlgn="base" hangingPunct="1">
        <a:spcBef>
          <a:spcPct val="0"/>
        </a:spcBef>
        <a:spcAft>
          <a:spcPct val="0"/>
        </a:spcAft>
        <a:defRPr lang="en-AU" sz="1900" b="1">
          <a:solidFill>
            <a:schemeClr val="tx2"/>
          </a:solidFill>
          <a:latin typeface="Arial" charset="0"/>
        </a:defRPr>
      </a:lvl3pPr>
      <a:lvl4pPr algn="l" defTabSz="912653" rtl="0" eaLnBrk="1" fontAlgn="base" hangingPunct="1">
        <a:spcBef>
          <a:spcPct val="0"/>
        </a:spcBef>
        <a:spcAft>
          <a:spcPct val="0"/>
        </a:spcAft>
        <a:defRPr lang="en-AU" sz="1900" b="1">
          <a:solidFill>
            <a:schemeClr val="tx2"/>
          </a:solidFill>
          <a:latin typeface="Arial" charset="0"/>
        </a:defRPr>
      </a:lvl4pPr>
      <a:lvl5pPr algn="l" defTabSz="912653" rtl="0" eaLnBrk="1" fontAlgn="base" hangingPunct="1">
        <a:spcBef>
          <a:spcPct val="0"/>
        </a:spcBef>
        <a:spcAft>
          <a:spcPct val="0"/>
        </a:spcAft>
        <a:defRPr lang="en-AU" sz="1900" b="1">
          <a:solidFill>
            <a:schemeClr val="tx2"/>
          </a:solidFill>
          <a:latin typeface="Arial" charset="0"/>
        </a:defRPr>
      </a:lvl5pPr>
      <a:lvl6pPr marL="466031" algn="l" defTabSz="912653" rtl="0" eaLnBrk="1" fontAlgn="base" hangingPunct="1">
        <a:spcBef>
          <a:spcPct val="0"/>
        </a:spcBef>
        <a:spcAft>
          <a:spcPct val="0"/>
        </a:spcAft>
        <a:defRPr lang="en-AU" sz="1900" b="1">
          <a:solidFill>
            <a:schemeClr val="tx2"/>
          </a:solidFill>
          <a:latin typeface="Arial" charset="0"/>
        </a:defRPr>
      </a:lvl6pPr>
      <a:lvl7pPr marL="932075" algn="l" defTabSz="912653" rtl="0" eaLnBrk="1" fontAlgn="base" hangingPunct="1">
        <a:spcBef>
          <a:spcPct val="0"/>
        </a:spcBef>
        <a:spcAft>
          <a:spcPct val="0"/>
        </a:spcAft>
        <a:defRPr lang="en-AU" sz="1900" b="1">
          <a:solidFill>
            <a:schemeClr val="tx2"/>
          </a:solidFill>
          <a:latin typeface="Arial" charset="0"/>
        </a:defRPr>
      </a:lvl7pPr>
      <a:lvl8pPr marL="1398111" algn="l" defTabSz="912653" rtl="0" eaLnBrk="1" fontAlgn="base" hangingPunct="1">
        <a:spcBef>
          <a:spcPct val="0"/>
        </a:spcBef>
        <a:spcAft>
          <a:spcPct val="0"/>
        </a:spcAft>
        <a:defRPr lang="en-AU" sz="1900" b="1">
          <a:solidFill>
            <a:schemeClr val="tx2"/>
          </a:solidFill>
          <a:latin typeface="Arial" charset="0"/>
        </a:defRPr>
      </a:lvl8pPr>
      <a:lvl9pPr marL="1864144" algn="l" defTabSz="912653" rtl="0" eaLnBrk="1" fontAlgn="base" hangingPunct="1">
        <a:spcBef>
          <a:spcPct val="0"/>
        </a:spcBef>
        <a:spcAft>
          <a:spcPct val="0"/>
        </a:spcAft>
        <a:defRPr lang="en-AU" sz="1900" b="1">
          <a:solidFill>
            <a:schemeClr val="tx2"/>
          </a:solidFill>
          <a:latin typeface="Arial" charset="0"/>
        </a:defRPr>
      </a:lvl9pPr>
    </p:titleStyle>
    <p:bodyStyle>
      <a:lvl1pPr marL="0" indent="0" algn="l" defTabSz="912653" rtl="0" eaLnBrk="1" fontAlgn="base" hangingPunct="1">
        <a:spcBef>
          <a:spcPct val="0"/>
        </a:spcBef>
        <a:spcAft>
          <a:spcPct val="0"/>
        </a:spcAft>
        <a:buClr>
          <a:schemeClr val="tx2"/>
        </a:buClr>
        <a:buSzPct val="100000"/>
        <a:defRPr lang="en-AU" sz="1400" baseline="0">
          <a:solidFill>
            <a:schemeClr val="tx1"/>
          </a:solidFill>
          <a:latin typeface="+mn-lt"/>
          <a:ea typeface="+mn-ea"/>
          <a:cs typeface="+mn-cs"/>
        </a:defRPr>
      </a:lvl1pPr>
      <a:lvl2pPr marL="197419" indent="-195802" algn="l" defTabSz="912653" rtl="0" eaLnBrk="1" fontAlgn="base" hangingPunct="1">
        <a:spcBef>
          <a:spcPct val="0"/>
        </a:spcBef>
        <a:spcAft>
          <a:spcPct val="0"/>
        </a:spcAft>
        <a:buClr>
          <a:schemeClr val="tx2"/>
        </a:buClr>
        <a:buSzPct val="125000"/>
        <a:buFont typeface="Arial" charset="0"/>
        <a:buChar char="▪"/>
        <a:defRPr lang="en-AU" sz="1400" baseline="0">
          <a:solidFill>
            <a:schemeClr val="tx1"/>
          </a:solidFill>
          <a:latin typeface="+mn-lt"/>
        </a:defRPr>
      </a:lvl2pPr>
      <a:lvl3pPr marL="466031" indent="-267000" algn="l" defTabSz="912653" rtl="0" eaLnBrk="1" fontAlgn="base" hangingPunct="1">
        <a:spcBef>
          <a:spcPct val="0"/>
        </a:spcBef>
        <a:spcAft>
          <a:spcPct val="0"/>
        </a:spcAft>
        <a:buClr>
          <a:schemeClr val="tx2"/>
        </a:buClr>
        <a:buSzPct val="120000"/>
        <a:buFont typeface="Arial" charset="0"/>
        <a:buChar char="–"/>
        <a:defRPr lang="en-AU" sz="1400" baseline="0">
          <a:solidFill>
            <a:schemeClr val="tx1"/>
          </a:solidFill>
          <a:latin typeface="+mn-lt"/>
        </a:defRPr>
      </a:lvl3pPr>
      <a:lvl4pPr marL="626238" indent="-158583" algn="l" defTabSz="912653" rtl="0" eaLnBrk="1" fontAlgn="base" hangingPunct="1">
        <a:spcBef>
          <a:spcPct val="0"/>
        </a:spcBef>
        <a:spcAft>
          <a:spcPct val="0"/>
        </a:spcAft>
        <a:buClr>
          <a:schemeClr val="tx2"/>
        </a:buClr>
        <a:buSzPct val="120000"/>
        <a:buFont typeface="Arial" charset="0"/>
        <a:buChar char="▫"/>
        <a:defRPr lang="en-AU" sz="1400" baseline="0">
          <a:solidFill>
            <a:schemeClr val="tx1"/>
          </a:solidFill>
          <a:latin typeface="+mn-lt"/>
        </a:defRPr>
      </a:lvl4pPr>
      <a:lvl5pPr marL="764299" indent="-132691" algn="l" defTabSz="912653" rtl="0" eaLnBrk="1" fontAlgn="base" hangingPunct="1">
        <a:spcBef>
          <a:spcPct val="0"/>
        </a:spcBef>
        <a:spcAft>
          <a:spcPct val="0"/>
        </a:spcAft>
        <a:buClr>
          <a:schemeClr val="tx2"/>
        </a:buClr>
        <a:buSzPct val="89000"/>
        <a:buFont typeface="Arial" charset="0"/>
        <a:buChar char="-"/>
        <a:defRPr lang="en-AU" sz="1400" baseline="0">
          <a:solidFill>
            <a:schemeClr val="tx1"/>
          </a:solidFill>
          <a:latin typeface="+mn-lt"/>
        </a:defRPr>
      </a:lvl5pPr>
      <a:lvl6pPr marL="764299" indent="-132691" algn="l" defTabSz="912653" rtl="0" eaLnBrk="1" fontAlgn="base" hangingPunct="1">
        <a:spcBef>
          <a:spcPct val="0"/>
        </a:spcBef>
        <a:spcAft>
          <a:spcPct val="0"/>
        </a:spcAft>
        <a:buClr>
          <a:schemeClr val="tx2"/>
        </a:buClr>
        <a:buSzPct val="89000"/>
        <a:buFont typeface="Arial" charset="0"/>
        <a:buChar char="-"/>
        <a:defRPr lang="en-AU" sz="1600" baseline="0">
          <a:solidFill>
            <a:schemeClr val="tx1"/>
          </a:solidFill>
          <a:latin typeface="+mn-lt"/>
        </a:defRPr>
      </a:lvl6pPr>
      <a:lvl7pPr marL="764299" indent="-132691" algn="l" defTabSz="912653" rtl="0" eaLnBrk="1" fontAlgn="base" hangingPunct="1">
        <a:spcBef>
          <a:spcPct val="0"/>
        </a:spcBef>
        <a:spcAft>
          <a:spcPct val="0"/>
        </a:spcAft>
        <a:buClr>
          <a:schemeClr val="tx2"/>
        </a:buClr>
        <a:buSzPct val="89000"/>
        <a:buFont typeface="Arial" charset="0"/>
        <a:buChar char="-"/>
        <a:defRPr lang="en-AU" sz="1600" baseline="0">
          <a:solidFill>
            <a:schemeClr val="tx1"/>
          </a:solidFill>
          <a:latin typeface="+mn-lt"/>
        </a:defRPr>
      </a:lvl7pPr>
      <a:lvl8pPr marL="764299" indent="-132691" algn="l" defTabSz="912653" rtl="0" eaLnBrk="1" fontAlgn="base" hangingPunct="1">
        <a:spcBef>
          <a:spcPct val="0"/>
        </a:spcBef>
        <a:spcAft>
          <a:spcPct val="0"/>
        </a:spcAft>
        <a:buClr>
          <a:schemeClr val="tx2"/>
        </a:buClr>
        <a:buSzPct val="89000"/>
        <a:buFont typeface="Arial" charset="0"/>
        <a:buChar char="-"/>
        <a:defRPr lang="en-AU" sz="1600" baseline="0">
          <a:solidFill>
            <a:schemeClr val="tx1"/>
          </a:solidFill>
          <a:latin typeface="+mn-lt"/>
        </a:defRPr>
      </a:lvl8pPr>
      <a:lvl9pPr marL="764299" indent="-132691" algn="l" defTabSz="912653" rtl="0" eaLnBrk="1" fontAlgn="base" hangingPunct="1">
        <a:spcBef>
          <a:spcPct val="0"/>
        </a:spcBef>
        <a:spcAft>
          <a:spcPct val="0"/>
        </a:spcAft>
        <a:buClr>
          <a:schemeClr val="tx2"/>
        </a:buClr>
        <a:buSzPct val="89000"/>
        <a:buFont typeface="Arial" charset="0"/>
        <a:buChar char="-"/>
        <a:defRPr lang="en-AU" sz="1600" baseline="0">
          <a:solidFill>
            <a:schemeClr val="tx1"/>
          </a:solidFill>
          <a:latin typeface="+mn-lt"/>
        </a:defRPr>
      </a:lvl9pPr>
    </p:bodyStyle>
    <p:otherStyle>
      <a:defPPr>
        <a:defRPr lang="en-AU"/>
      </a:defPPr>
      <a:lvl1pPr marL="0" algn="l" defTabSz="932075" rtl="0" eaLnBrk="1" latinLnBrk="0" hangingPunct="1">
        <a:defRPr lang="en-AU" sz="1800" kern="1200">
          <a:solidFill>
            <a:schemeClr val="tx1"/>
          </a:solidFill>
          <a:latin typeface="+mn-lt"/>
          <a:ea typeface="+mn-ea"/>
          <a:cs typeface="+mn-cs"/>
        </a:defRPr>
      </a:lvl1pPr>
      <a:lvl2pPr marL="466031" algn="l" defTabSz="932075" rtl="0" eaLnBrk="1" latinLnBrk="0" hangingPunct="1">
        <a:defRPr lang="en-AU" sz="1800" kern="1200">
          <a:solidFill>
            <a:schemeClr val="tx1"/>
          </a:solidFill>
          <a:latin typeface="+mn-lt"/>
          <a:ea typeface="+mn-ea"/>
          <a:cs typeface="+mn-cs"/>
        </a:defRPr>
      </a:lvl2pPr>
      <a:lvl3pPr marL="932075" algn="l" defTabSz="932075" rtl="0" eaLnBrk="1" latinLnBrk="0" hangingPunct="1">
        <a:defRPr lang="en-AU" sz="1800" kern="1200">
          <a:solidFill>
            <a:schemeClr val="tx1"/>
          </a:solidFill>
          <a:latin typeface="+mn-lt"/>
          <a:ea typeface="+mn-ea"/>
          <a:cs typeface="+mn-cs"/>
        </a:defRPr>
      </a:lvl3pPr>
      <a:lvl4pPr marL="1398111" algn="l" defTabSz="932075" rtl="0" eaLnBrk="1" latinLnBrk="0" hangingPunct="1">
        <a:defRPr lang="en-AU" sz="1800" kern="1200">
          <a:solidFill>
            <a:schemeClr val="tx1"/>
          </a:solidFill>
          <a:latin typeface="+mn-lt"/>
          <a:ea typeface="+mn-ea"/>
          <a:cs typeface="+mn-cs"/>
        </a:defRPr>
      </a:lvl4pPr>
      <a:lvl5pPr marL="1864144" algn="l" defTabSz="932075" rtl="0" eaLnBrk="1" latinLnBrk="0" hangingPunct="1">
        <a:defRPr lang="en-AU" sz="1800" kern="1200">
          <a:solidFill>
            <a:schemeClr val="tx1"/>
          </a:solidFill>
          <a:latin typeface="+mn-lt"/>
          <a:ea typeface="+mn-ea"/>
          <a:cs typeface="+mn-cs"/>
        </a:defRPr>
      </a:lvl5pPr>
      <a:lvl6pPr marL="2330182" algn="l" defTabSz="932075" rtl="0" eaLnBrk="1" latinLnBrk="0" hangingPunct="1">
        <a:defRPr lang="en-AU" sz="1800" kern="1200">
          <a:solidFill>
            <a:schemeClr val="tx1"/>
          </a:solidFill>
          <a:latin typeface="+mn-lt"/>
          <a:ea typeface="+mn-ea"/>
          <a:cs typeface="+mn-cs"/>
        </a:defRPr>
      </a:lvl6pPr>
      <a:lvl7pPr marL="2796218" algn="l" defTabSz="932075" rtl="0" eaLnBrk="1" latinLnBrk="0" hangingPunct="1">
        <a:defRPr lang="en-AU" sz="1800" kern="1200">
          <a:solidFill>
            <a:schemeClr val="tx1"/>
          </a:solidFill>
          <a:latin typeface="+mn-lt"/>
          <a:ea typeface="+mn-ea"/>
          <a:cs typeface="+mn-cs"/>
        </a:defRPr>
      </a:lvl7pPr>
      <a:lvl8pPr marL="3262253" algn="l" defTabSz="932075" rtl="0" eaLnBrk="1" latinLnBrk="0" hangingPunct="1">
        <a:defRPr lang="en-AU" sz="1800" kern="1200">
          <a:solidFill>
            <a:schemeClr val="tx1"/>
          </a:solidFill>
          <a:latin typeface="+mn-lt"/>
          <a:ea typeface="+mn-ea"/>
          <a:cs typeface="+mn-cs"/>
        </a:defRPr>
      </a:lvl8pPr>
      <a:lvl9pPr marL="3728290" algn="l" defTabSz="932075" rtl="0" eaLnBrk="1" latinLnBrk="0" hangingPunct="1">
        <a:defRPr lang="en-AU"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
            </p:custData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name="think-cell Slide" r:id="rId24" imgW="270" imgH="270" progId="TCLayout.ActiveDocument.1">
                  <p:embed/>
                </p:oleObj>
              </mc:Choice>
              <mc:Fallback>
                <p:oleObj name="think-cell Slide" r:id="rId24" imgW="270" imgH="270" progId="TCLayout.ActiveDocument.1">
                  <p:embed/>
                  <p:pic>
                    <p:nvPicPr>
                      <p:cNvPr id="2" name="Object 1" hidden="1"/>
                      <p:cNvPicPr/>
                      <p:nvPr/>
                    </p:nvPicPr>
                    <p:blipFill>
                      <a:blip r:embed="rId25"/>
                      <a:stretch>
                        <a:fillRect/>
                      </a:stretch>
                    </p:blipFill>
                    <p:spPr>
                      <a:xfrm>
                        <a:off x="0" y="0"/>
                        <a:ext cx="161984" cy="161974"/>
                      </a:xfrm>
                      <a:prstGeom prst="rect">
                        <a:avLst/>
                      </a:prstGeom>
                    </p:spPr>
                  </p:pic>
                </p:oleObj>
              </mc:Fallback>
            </mc:AlternateContent>
          </a:graphicData>
        </a:graphic>
      </p:graphicFrame>
      <p:sp>
        <p:nvSpPr>
          <p:cNvPr id="6" name="Rectangle 5" hidden="1"/>
          <p:cNvSpPr/>
          <p:nvPr userDrawn="1">
            <p:custDataLst>
              <p:tags r:id="rId8"/>
            </p:custDataLst>
          </p:nvPr>
        </p:nvSpPr>
        <p:spPr bwMode="auto">
          <a:xfrm>
            <a:off x="0" y="0"/>
            <a:ext cx="161984" cy="161974"/>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defTabSz="912462" fontAlgn="base">
              <a:spcBef>
                <a:spcPct val="0"/>
              </a:spcBef>
              <a:spcAft>
                <a:spcPct val="0"/>
              </a:spcAft>
            </a:pPr>
            <a:endParaRPr lang="en-AU" sz="1600" dirty="0">
              <a:solidFill>
                <a:srgbClr val="000000"/>
              </a:solidFill>
              <a:sym typeface="Arial" panose="020B0604020202020204" pitchFamily="34" charset="0"/>
            </a:endParaRPr>
          </a:p>
        </p:txBody>
      </p:sp>
      <p:sp>
        <p:nvSpPr>
          <p:cNvPr id="19" name="Title Placeholder 2"/>
          <p:cNvSpPr>
            <a:spLocks noGrp="1" noChangeArrowheads="1"/>
          </p:cNvSpPr>
          <p:nvPr>
            <p:ph type="title"/>
          </p:nvPr>
        </p:nvSpPr>
        <p:spPr bwMode="auto">
          <a:xfrm>
            <a:off x="121510" y="234864"/>
            <a:ext cx="8794113" cy="314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latinLnBrk="0"/>
            <a:r>
              <a:rPr lang="en-AU" dirty="0"/>
              <a:t>Click to edit Master title style</a:t>
            </a:r>
            <a:endParaRPr lang="en-AU" noProof="0" dirty="0"/>
          </a:p>
        </p:txBody>
      </p:sp>
      <p:sp>
        <p:nvSpPr>
          <p:cNvPr id="3" name="Text Placeholder 2"/>
          <p:cNvSpPr>
            <a:spLocks noGrp="1"/>
          </p:cNvSpPr>
          <p:nvPr>
            <p:ph type="body" idx="1"/>
          </p:nvPr>
        </p:nvSpPr>
        <p:spPr>
          <a:xfrm>
            <a:off x="1482160" y="1991016"/>
            <a:ext cx="4389768" cy="1099098"/>
          </a:xfrm>
          <a:prstGeom prst="rect">
            <a:avLst/>
          </a:prstGeom>
        </p:spPr>
        <p:txBody>
          <a:bodyPr vert="horz" lIns="0" tIns="0" rIns="0" bIns="0" rtlCol="0">
            <a:spAutoFit/>
          </a:bodyPr>
          <a:lstStyle/>
          <a:p>
            <a:pPr lvl="0" latinLnBrk="0"/>
            <a:r>
              <a:rPr lang="en-AU" dirty="0"/>
              <a:t>Click to edit Master text styles</a:t>
            </a:r>
          </a:p>
          <a:p>
            <a:pPr lvl="1" latinLnBrk="0"/>
            <a:r>
              <a:rPr lang="en-AU" dirty="0"/>
              <a:t>Second level</a:t>
            </a:r>
          </a:p>
          <a:p>
            <a:pPr lvl="2" latinLnBrk="0"/>
            <a:r>
              <a:rPr lang="en-AU" dirty="0"/>
              <a:t>Third level</a:t>
            </a:r>
          </a:p>
          <a:p>
            <a:pPr lvl="3" latinLnBrk="0"/>
            <a:r>
              <a:rPr lang="en-AU" dirty="0"/>
              <a:t>Fourth level</a:t>
            </a:r>
          </a:p>
          <a:p>
            <a:pPr lvl="4" latinLnBrk="0"/>
            <a:r>
              <a:rPr lang="en-AU" dirty="0"/>
              <a:t>Fifth level</a:t>
            </a:r>
          </a:p>
        </p:txBody>
      </p:sp>
      <p:sp>
        <p:nvSpPr>
          <p:cNvPr id="26" name="1. On-page tracker" hidden="1"/>
          <p:cNvSpPr>
            <a:spLocks noChangeArrowheads="1"/>
          </p:cNvSpPr>
          <p:nvPr userDrawn="1"/>
        </p:nvSpPr>
        <p:spPr bwMode="auto">
          <a:xfrm>
            <a:off x="121491" y="77303"/>
            <a:ext cx="500512" cy="12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462" fontAlgn="base">
              <a:spcBef>
                <a:spcPct val="0"/>
              </a:spcBef>
              <a:spcAft>
                <a:spcPct val="0"/>
              </a:spcAft>
            </a:pPr>
            <a:r>
              <a:rPr lang="en-AU" sz="800" cap="all" dirty="0">
                <a:solidFill>
                  <a:srgbClr val="808080"/>
                </a:solidFill>
              </a:rPr>
              <a:t>TRACKER</a:t>
            </a:r>
          </a:p>
        </p:txBody>
      </p:sp>
      <p:sp>
        <p:nvSpPr>
          <p:cNvPr id="27" name="3. Unit of measure" hidden="1"/>
          <p:cNvSpPr txBox="1">
            <a:spLocks noChangeArrowheads="1"/>
          </p:cNvSpPr>
          <p:nvPr userDrawn="1"/>
        </p:nvSpPr>
        <p:spPr bwMode="auto">
          <a:xfrm>
            <a:off x="121509" y="566142"/>
            <a:ext cx="8794113"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lang="en-AU" sz="2400">
                <a:solidFill>
                  <a:schemeClr val="tx1"/>
                </a:solidFill>
                <a:latin typeface="Arial" charset="0"/>
              </a:defRPr>
            </a:lvl1pPr>
            <a:lvl2pPr marL="447675" defTabSz="895350">
              <a:defRPr lang="en-AU" sz="2400">
                <a:solidFill>
                  <a:schemeClr val="tx1"/>
                </a:solidFill>
                <a:latin typeface="Arial" charset="0"/>
              </a:defRPr>
            </a:lvl2pPr>
            <a:lvl3pPr marL="895350" defTabSz="895350">
              <a:defRPr lang="en-AU" sz="2400">
                <a:solidFill>
                  <a:schemeClr val="tx1"/>
                </a:solidFill>
                <a:latin typeface="Arial" charset="0"/>
              </a:defRPr>
            </a:lvl3pPr>
            <a:lvl4pPr marL="1344613" defTabSz="895350">
              <a:defRPr lang="en-AU" sz="2400">
                <a:solidFill>
                  <a:schemeClr val="tx1"/>
                </a:solidFill>
                <a:latin typeface="Arial" charset="0"/>
              </a:defRPr>
            </a:lvl4pPr>
            <a:lvl5pPr marL="1792288" defTabSz="895350">
              <a:defRPr lang="en-AU" sz="2400">
                <a:solidFill>
                  <a:schemeClr val="tx1"/>
                </a:solidFill>
                <a:latin typeface="Arial" charset="0"/>
              </a:defRPr>
            </a:lvl5pPr>
            <a:lvl6pPr marL="2249488" defTabSz="895350" fontAlgn="base">
              <a:spcBef>
                <a:spcPct val="0"/>
              </a:spcBef>
              <a:spcAft>
                <a:spcPct val="0"/>
              </a:spcAft>
              <a:defRPr lang="en-AU" sz="2400">
                <a:solidFill>
                  <a:schemeClr val="tx1"/>
                </a:solidFill>
                <a:latin typeface="Arial" charset="0"/>
              </a:defRPr>
            </a:lvl6pPr>
            <a:lvl7pPr marL="2706688" defTabSz="895350" fontAlgn="base">
              <a:spcBef>
                <a:spcPct val="0"/>
              </a:spcBef>
              <a:spcAft>
                <a:spcPct val="0"/>
              </a:spcAft>
              <a:defRPr lang="en-AU" sz="2400">
                <a:solidFill>
                  <a:schemeClr val="tx1"/>
                </a:solidFill>
                <a:latin typeface="Arial" charset="0"/>
              </a:defRPr>
            </a:lvl7pPr>
            <a:lvl8pPr marL="3163888" defTabSz="895350" fontAlgn="base">
              <a:spcBef>
                <a:spcPct val="0"/>
              </a:spcBef>
              <a:spcAft>
                <a:spcPct val="0"/>
              </a:spcAft>
              <a:defRPr lang="en-AU" sz="2400">
                <a:solidFill>
                  <a:schemeClr val="tx1"/>
                </a:solidFill>
                <a:latin typeface="Arial" charset="0"/>
              </a:defRPr>
            </a:lvl8pPr>
            <a:lvl9pPr marL="3621088" defTabSz="895350" fontAlgn="base">
              <a:spcBef>
                <a:spcPct val="0"/>
              </a:spcBef>
              <a:spcAft>
                <a:spcPct val="0"/>
              </a:spcAft>
              <a:defRPr lang="en-AU" sz="2400">
                <a:solidFill>
                  <a:schemeClr val="tx1"/>
                </a:solidFill>
                <a:latin typeface="Arial" charset="0"/>
              </a:defRPr>
            </a:lvl9pPr>
          </a:lstStyle>
          <a:p>
            <a:pPr fontAlgn="base">
              <a:spcBef>
                <a:spcPct val="0"/>
              </a:spcBef>
              <a:spcAft>
                <a:spcPct val="0"/>
              </a:spcAft>
              <a:defRPr lang="en-AU"/>
            </a:pPr>
            <a:r>
              <a:rPr sz="1600" dirty="0">
                <a:solidFill>
                  <a:srgbClr val="808080"/>
                </a:solidFill>
                <a:latin typeface="Arial"/>
              </a:rPr>
              <a:t>Unit of measure</a:t>
            </a:r>
          </a:p>
        </p:txBody>
      </p:sp>
      <p:grpSp>
        <p:nvGrpSpPr>
          <p:cNvPr id="28" name="Slide Elements" hidden="1"/>
          <p:cNvGrpSpPr>
            <a:grpSpLocks/>
          </p:cNvGrpSpPr>
          <p:nvPr userDrawn="1"/>
        </p:nvGrpSpPr>
        <p:grpSpPr bwMode="auto">
          <a:xfrm>
            <a:off x="121489" y="6434030"/>
            <a:ext cx="8722840" cy="332048"/>
            <a:chOff x="75" y="3936"/>
            <a:chExt cx="5385" cy="205"/>
          </a:xfrm>
        </p:grpSpPr>
        <p:sp>
          <p:nvSpPr>
            <p:cNvPr id="29" name="4. Footnote"/>
            <p:cNvSpPr txBox="1">
              <a:spLocks noChangeArrowheads="1"/>
            </p:cNvSpPr>
            <p:nvPr/>
          </p:nvSpPr>
          <p:spPr bwMode="auto">
            <a:xfrm>
              <a:off x="75" y="3936"/>
              <a:ext cx="5385" cy="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lang="en-AU" sz="2400">
                  <a:solidFill>
                    <a:schemeClr val="tx1"/>
                  </a:solidFill>
                  <a:latin typeface="Arial" charset="0"/>
                </a:defRPr>
              </a:lvl1pPr>
              <a:lvl2pPr marL="1031875" defTabSz="895350">
                <a:defRPr lang="en-AU" sz="2400">
                  <a:solidFill>
                    <a:schemeClr val="tx1"/>
                  </a:solidFill>
                  <a:latin typeface="Arial" charset="0"/>
                </a:defRPr>
              </a:lvl2pPr>
              <a:lvl3pPr marL="1217613" defTabSz="895350">
                <a:defRPr lang="en-AU" sz="2400">
                  <a:solidFill>
                    <a:schemeClr val="tx1"/>
                  </a:solidFill>
                  <a:latin typeface="Arial" charset="0"/>
                </a:defRPr>
              </a:lvl3pPr>
              <a:lvl4pPr marL="1404938" defTabSz="895350">
                <a:defRPr lang="en-AU" sz="2400">
                  <a:solidFill>
                    <a:schemeClr val="tx1"/>
                  </a:solidFill>
                  <a:latin typeface="Arial" charset="0"/>
                </a:defRPr>
              </a:lvl4pPr>
              <a:lvl5pPr marL="1792288" defTabSz="895350">
                <a:defRPr lang="en-AU" sz="2400">
                  <a:solidFill>
                    <a:schemeClr val="tx1"/>
                  </a:solidFill>
                  <a:latin typeface="Arial" charset="0"/>
                </a:defRPr>
              </a:lvl5pPr>
              <a:lvl6pPr marL="2249488" defTabSz="895350" fontAlgn="base">
                <a:spcBef>
                  <a:spcPct val="0"/>
                </a:spcBef>
                <a:spcAft>
                  <a:spcPct val="0"/>
                </a:spcAft>
                <a:defRPr lang="en-AU" sz="2400">
                  <a:solidFill>
                    <a:schemeClr val="tx1"/>
                  </a:solidFill>
                  <a:latin typeface="Arial" charset="0"/>
                </a:defRPr>
              </a:lvl6pPr>
              <a:lvl7pPr marL="2706688" defTabSz="895350" fontAlgn="base">
                <a:spcBef>
                  <a:spcPct val="0"/>
                </a:spcBef>
                <a:spcAft>
                  <a:spcPct val="0"/>
                </a:spcAft>
                <a:defRPr lang="en-AU" sz="2400">
                  <a:solidFill>
                    <a:schemeClr val="tx1"/>
                  </a:solidFill>
                  <a:latin typeface="Arial" charset="0"/>
                </a:defRPr>
              </a:lvl7pPr>
              <a:lvl8pPr marL="3163888" defTabSz="895350" fontAlgn="base">
                <a:spcBef>
                  <a:spcPct val="0"/>
                </a:spcBef>
                <a:spcAft>
                  <a:spcPct val="0"/>
                </a:spcAft>
                <a:defRPr lang="en-AU" sz="2400">
                  <a:solidFill>
                    <a:schemeClr val="tx1"/>
                  </a:solidFill>
                  <a:latin typeface="Arial" charset="0"/>
                </a:defRPr>
              </a:lvl8pPr>
              <a:lvl9pPr marL="3621088" defTabSz="895350" fontAlgn="base">
                <a:spcBef>
                  <a:spcPct val="0"/>
                </a:spcBef>
                <a:spcAft>
                  <a:spcPct val="0"/>
                </a:spcAft>
                <a:defRPr lang="en-AU" sz="2400">
                  <a:solidFill>
                    <a:schemeClr val="tx1"/>
                  </a:solidFill>
                  <a:latin typeface="Arial" charset="0"/>
                </a:defRPr>
              </a:lvl9pPr>
            </a:lstStyle>
            <a:p>
              <a:pPr fontAlgn="base">
                <a:spcBef>
                  <a:spcPct val="0"/>
                </a:spcBef>
                <a:spcAft>
                  <a:spcPct val="0"/>
                </a:spcAft>
                <a:defRPr lang="en-AU"/>
              </a:pPr>
              <a:r>
                <a:rPr sz="800" dirty="0">
                  <a:solidFill>
                    <a:srgbClr val="808080"/>
                  </a:solidFill>
                  <a:latin typeface="Arial"/>
                </a:rPr>
                <a:t>1 Footnote</a:t>
              </a:r>
            </a:p>
          </p:txBody>
        </p:sp>
        <p:sp>
          <p:nvSpPr>
            <p:cNvPr id="30" name="5. Source"/>
            <p:cNvSpPr>
              <a:spLocks noChangeArrowheads="1"/>
            </p:cNvSpPr>
            <p:nvPr/>
          </p:nvSpPr>
          <p:spPr bwMode="auto">
            <a:xfrm>
              <a:off x="75" y="4063"/>
              <a:ext cx="4323" cy="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620659" indent="-620659" defTabSz="911590" fontAlgn="base">
                <a:spcBef>
                  <a:spcPct val="0"/>
                </a:spcBef>
                <a:spcAft>
                  <a:spcPct val="0"/>
                </a:spcAft>
                <a:tabLst>
                  <a:tab pos="623890" algn="l"/>
                </a:tabLst>
              </a:pPr>
              <a:r>
                <a:rPr lang="en-AU" sz="800" dirty="0">
                  <a:solidFill>
                    <a:srgbClr val="808080"/>
                  </a:solidFill>
                </a:rPr>
                <a:t>SOURCE : Source</a:t>
              </a:r>
            </a:p>
          </p:txBody>
        </p:sp>
      </p:grpSp>
      <p:grpSp>
        <p:nvGrpSpPr>
          <p:cNvPr id="31" name="ACET" hidden="1"/>
          <p:cNvGrpSpPr>
            <a:grpSpLocks/>
          </p:cNvGrpSpPr>
          <p:nvPr userDrawn="1"/>
        </p:nvGrpSpPr>
        <p:grpSpPr bwMode="auto">
          <a:xfrm>
            <a:off x="1482165" y="1283301"/>
            <a:ext cx="4350892" cy="518318"/>
            <a:chOff x="915" y="710"/>
            <a:chExt cx="2686" cy="320"/>
          </a:xfrm>
        </p:grpSpPr>
        <p:cxnSp>
          <p:nvCxnSpPr>
            <p:cNvPr id="32" name="AutoShape 249"/>
            <p:cNvCxnSpPr>
              <a:cxnSpLocks noChangeShapeType="1"/>
              <a:stCxn id="33" idx="4"/>
              <a:endCxn id="33" idx="6"/>
            </p:cNvCxnSpPr>
            <p:nvPr/>
          </p:nvCxnSpPr>
          <p:spPr bwMode="auto">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defTabSz="912462" fontAlgn="base">
                <a:spcBef>
                  <a:spcPct val="0"/>
                </a:spcBef>
                <a:spcAft>
                  <a:spcPct val="0"/>
                </a:spcAft>
              </a:pPr>
              <a:r>
                <a:rPr lang="en-AU" sz="1600" b="1" dirty="0">
                  <a:solidFill>
                    <a:srgbClr val="000000"/>
                  </a:solidFill>
                </a:rPr>
                <a:t>Title</a:t>
              </a:r>
            </a:p>
            <a:p>
              <a:pPr defTabSz="912462" fontAlgn="base">
                <a:spcBef>
                  <a:spcPct val="0"/>
                </a:spcBef>
                <a:spcAft>
                  <a:spcPct val="0"/>
                </a:spcAft>
              </a:pPr>
              <a:r>
                <a:rPr lang="en-AU" sz="1600" dirty="0">
                  <a:solidFill>
                    <a:srgbClr val="808080"/>
                  </a:solidFill>
                </a:rPr>
                <a:t>Unit of measure</a:t>
              </a:r>
            </a:p>
          </p:txBody>
        </p:sp>
      </p:grpSp>
      <p:grpSp>
        <p:nvGrpSpPr>
          <p:cNvPr id="34" name="McKSticker" hidden="1"/>
          <p:cNvGrpSpPr/>
          <p:nvPr userDrawn="1"/>
        </p:nvGrpSpPr>
        <p:grpSpPr>
          <a:xfrm>
            <a:off x="8432644" y="291570"/>
            <a:ext cx="482978" cy="153874"/>
            <a:chOff x="8267440" y="285750"/>
            <a:chExt cx="473335" cy="150811"/>
          </a:xfrm>
        </p:grpSpPr>
        <p:sp>
          <p:nvSpPr>
            <p:cNvPr id="35" name="StickerRectangle"/>
            <p:cNvSpPr>
              <a:spLocks noChangeArrowheads="1"/>
            </p:cNvSpPr>
            <p:nvPr/>
          </p:nvSpPr>
          <p:spPr bwMode="auto">
            <a:xfrm>
              <a:off x="8267440" y="285750"/>
              <a:ext cx="473335" cy="15081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1590" fontAlgn="base">
                <a:spcBef>
                  <a:spcPct val="0"/>
                </a:spcBef>
                <a:spcAft>
                  <a:spcPct val="0"/>
                </a:spcAft>
                <a:buClr>
                  <a:srgbClr val="002960"/>
                </a:buClr>
              </a:pPr>
              <a:r>
                <a:rPr lang="en-AU" sz="800" dirty="0">
                  <a:solidFill>
                    <a:srgbClr val="808080"/>
                  </a:solidFill>
                </a:rPr>
                <a:t>STICKER</a:t>
              </a:r>
            </a:p>
          </p:txBody>
        </p:sp>
        <p:cxnSp>
          <p:nvCxnSpPr>
            <p:cNvPr id="36" name="AutoShape 31"/>
            <p:cNvCxnSpPr>
              <a:cxnSpLocks noChangeShapeType="1"/>
              <a:stCxn id="35" idx="2"/>
              <a:endCxn id="35" idx="4"/>
            </p:cNvCxnSpPr>
            <p:nvPr/>
          </p:nvCxnSpPr>
          <p:spPr bwMode="auto">
            <a:xfrm>
              <a:off x="8267440" y="285750"/>
              <a:ext cx="0" cy="150811"/>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37" name="AutoShape 32"/>
            <p:cNvCxnSpPr>
              <a:cxnSpLocks noChangeShapeType="1"/>
              <a:stCxn id="35" idx="4"/>
              <a:endCxn id="35" idx="6"/>
            </p:cNvCxnSpPr>
            <p:nvPr/>
          </p:nvCxnSpPr>
          <p:spPr bwMode="auto">
            <a:xfrm>
              <a:off x="8267440" y="436561"/>
              <a:ext cx="473335"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sp>
        <p:nvSpPr>
          <p:cNvPr id="21" name="SlideBottomBar" hidden="1"/>
          <p:cNvSpPr/>
          <p:nvPr userDrawn="1"/>
        </p:nvSpPr>
        <p:spPr>
          <a:xfrm>
            <a:off x="8978979" y="6457217"/>
            <a:ext cx="46650" cy="126340"/>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3096" tIns="46550" rIns="93096" bIns="46550" rtlCol="0" anchor="ctr"/>
          <a:lstStyle/>
          <a:p>
            <a:pPr algn="ctr" defTabSz="912462" fontAlgn="base">
              <a:spcBef>
                <a:spcPct val="0"/>
              </a:spcBef>
              <a:spcAft>
                <a:spcPct val="0"/>
              </a:spcAft>
            </a:pPr>
            <a:endParaRPr lang="en-AU" sz="1600" dirty="0">
              <a:solidFill>
                <a:srgbClr val="000000"/>
              </a:solidFill>
            </a:endParaRPr>
          </a:p>
        </p:txBody>
      </p:sp>
      <p:sp>
        <p:nvSpPr>
          <p:cNvPr id="22" name="doc id" hidden="1"/>
          <p:cNvSpPr>
            <a:spLocks noChangeArrowheads="1"/>
          </p:cNvSpPr>
          <p:nvPr userDrawn="1"/>
        </p:nvSpPr>
        <p:spPr bwMode="auto">
          <a:xfrm>
            <a:off x="7955305" y="51854"/>
            <a:ext cx="961930" cy="94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911590" fontAlgn="base">
              <a:spcBef>
                <a:spcPct val="0"/>
              </a:spcBef>
              <a:spcAft>
                <a:spcPct val="0"/>
              </a:spcAft>
            </a:pPr>
            <a:endParaRPr lang="en-AU" sz="600" dirty="0">
              <a:solidFill>
                <a:srgbClr val="C5C5C5"/>
              </a:solidFill>
            </a:endParaRPr>
          </a:p>
        </p:txBody>
      </p:sp>
      <p:grpSp>
        <p:nvGrpSpPr>
          <p:cNvPr id="38" name="LegendBoxes" hidden="1"/>
          <p:cNvGrpSpPr/>
          <p:nvPr userDrawn="1"/>
        </p:nvGrpSpPr>
        <p:grpSpPr bwMode="gray">
          <a:xfrm>
            <a:off x="8078419" y="285096"/>
            <a:ext cx="779314" cy="1017727"/>
            <a:chOff x="7835905" y="279400"/>
            <a:chExt cx="763755" cy="997467"/>
          </a:xfrm>
        </p:grpSpPr>
        <p:sp>
          <p:nvSpPr>
            <p:cNvPr id="39" name="RectangleLegend1"/>
            <p:cNvSpPr>
              <a:spLocks noChangeArrowheads="1"/>
            </p:cNvSpPr>
            <p:nvPr/>
          </p:nvSpPr>
          <p:spPr bwMode="gray">
            <a:xfrm>
              <a:off x="7835905" y="290513"/>
              <a:ext cx="165100" cy="160338"/>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2462" fontAlgn="base">
                <a:spcBef>
                  <a:spcPct val="0"/>
                </a:spcBef>
                <a:spcAft>
                  <a:spcPct val="0"/>
                </a:spcAft>
              </a:pPr>
              <a:endParaRPr lang="en-AU" sz="1600" dirty="0">
                <a:solidFill>
                  <a:srgbClr val="000000"/>
                </a:solidFill>
              </a:endParaRPr>
            </a:p>
          </p:txBody>
        </p:sp>
        <p:sp>
          <p:nvSpPr>
            <p:cNvPr id="40" name="RectangleLegend2"/>
            <p:cNvSpPr>
              <a:spLocks noChangeArrowheads="1"/>
            </p:cNvSpPr>
            <p:nvPr/>
          </p:nvSpPr>
          <p:spPr bwMode="gray">
            <a:xfrm>
              <a:off x="7835905" y="560388"/>
              <a:ext cx="165100" cy="160338"/>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2462" fontAlgn="base">
                <a:spcBef>
                  <a:spcPct val="0"/>
                </a:spcBef>
                <a:spcAft>
                  <a:spcPct val="0"/>
                </a:spcAft>
              </a:pPr>
              <a:endParaRPr lang="en-AU" sz="1600" dirty="0">
                <a:solidFill>
                  <a:srgbClr val="000000"/>
                </a:solidFill>
              </a:endParaRPr>
            </a:p>
          </p:txBody>
        </p:sp>
        <p:sp>
          <p:nvSpPr>
            <p:cNvPr id="41" name="RectangleLegend3"/>
            <p:cNvSpPr>
              <a:spLocks noChangeArrowheads="1"/>
            </p:cNvSpPr>
            <p:nvPr/>
          </p:nvSpPr>
          <p:spPr bwMode="gray">
            <a:xfrm>
              <a:off x="7835905" y="831851"/>
              <a:ext cx="165100" cy="160338"/>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2462" fontAlgn="base">
                <a:spcBef>
                  <a:spcPct val="0"/>
                </a:spcBef>
                <a:spcAft>
                  <a:spcPct val="0"/>
                </a:spcAft>
              </a:pPr>
              <a:endParaRPr lang="en-AU" sz="1600" dirty="0">
                <a:solidFill>
                  <a:srgbClr val="000000"/>
                </a:solidFill>
              </a:endParaRPr>
            </a:p>
          </p:txBody>
        </p:sp>
        <p:sp>
          <p:nvSpPr>
            <p:cNvPr id="42" name="RectangleLegend4"/>
            <p:cNvSpPr>
              <a:spLocks noChangeArrowheads="1"/>
            </p:cNvSpPr>
            <p:nvPr/>
          </p:nvSpPr>
          <p:spPr bwMode="gray">
            <a:xfrm>
              <a:off x="7835905" y="1103313"/>
              <a:ext cx="165100" cy="160338"/>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2462" fontAlgn="base">
                <a:spcBef>
                  <a:spcPct val="0"/>
                </a:spcBef>
                <a:spcAft>
                  <a:spcPct val="0"/>
                </a:spcAft>
              </a:pPr>
              <a:endParaRPr lang="en-AU" sz="1600" dirty="0">
                <a:solidFill>
                  <a:srgbClr val="000000"/>
                </a:solidFill>
              </a:endParaRPr>
            </a:p>
          </p:txBody>
        </p:sp>
        <p:sp>
          <p:nvSpPr>
            <p:cNvPr id="43" name="Legend1"/>
            <p:cNvSpPr>
              <a:spLocks noChangeArrowheads="1"/>
            </p:cNvSpPr>
            <p:nvPr/>
          </p:nvSpPr>
          <p:spPr bwMode="gray">
            <a:xfrm>
              <a:off x="8089905" y="27940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1590" fontAlgn="base">
                <a:spcBef>
                  <a:spcPct val="0"/>
                </a:spcBef>
                <a:spcAft>
                  <a:spcPct val="0"/>
                </a:spcAft>
                <a:buClr>
                  <a:srgbClr val="002960"/>
                </a:buClr>
              </a:pPr>
              <a:r>
                <a:rPr lang="en-AU" sz="1200" dirty="0">
                  <a:solidFill>
                    <a:srgbClr val="000000"/>
                  </a:solidFill>
                </a:rPr>
                <a:t>Legend</a:t>
              </a:r>
            </a:p>
          </p:txBody>
        </p:sp>
        <p:sp>
          <p:nvSpPr>
            <p:cNvPr id="44" name="Legend2"/>
            <p:cNvSpPr>
              <a:spLocks noChangeArrowheads="1"/>
            </p:cNvSpPr>
            <p:nvPr/>
          </p:nvSpPr>
          <p:spPr bwMode="gray">
            <a:xfrm>
              <a:off x="8089905" y="54927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1590" fontAlgn="base">
                <a:spcBef>
                  <a:spcPct val="0"/>
                </a:spcBef>
                <a:spcAft>
                  <a:spcPct val="0"/>
                </a:spcAft>
                <a:buClr>
                  <a:srgbClr val="002960"/>
                </a:buClr>
              </a:pPr>
              <a:r>
                <a:rPr lang="en-AU" sz="1200" dirty="0">
                  <a:solidFill>
                    <a:srgbClr val="000000"/>
                  </a:solidFill>
                </a:rPr>
                <a:t>Legend</a:t>
              </a:r>
            </a:p>
          </p:txBody>
        </p:sp>
        <p:sp>
          <p:nvSpPr>
            <p:cNvPr id="45" name="Legend3"/>
            <p:cNvSpPr>
              <a:spLocks noChangeArrowheads="1"/>
            </p:cNvSpPr>
            <p:nvPr/>
          </p:nvSpPr>
          <p:spPr bwMode="gray">
            <a:xfrm>
              <a:off x="8089905" y="820738"/>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1590" fontAlgn="base">
                <a:spcBef>
                  <a:spcPct val="0"/>
                </a:spcBef>
                <a:spcAft>
                  <a:spcPct val="0"/>
                </a:spcAft>
                <a:buClr>
                  <a:srgbClr val="002960"/>
                </a:buClr>
              </a:pPr>
              <a:r>
                <a:rPr lang="en-AU" sz="1200" dirty="0">
                  <a:solidFill>
                    <a:srgbClr val="000000"/>
                  </a:solidFill>
                </a:rPr>
                <a:t>Legend</a:t>
              </a:r>
            </a:p>
          </p:txBody>
        </p:sp>
        <p:sp>
          <p:nvSpPr>
            <p:cNvPr id="46" name="Legend4"/>
            <p:cNvSpPr>
              <a:spLocks noChangeArrowheads="1"/>
            </p:cNvSpPr>
            <p:nvPr/>
          </p:nvSpPr>
          <p:spPr bwMode="gray">
            <a:xfrm>
              <a:off x="8089905" y="1092201"/>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1590" fontAlgn="base">
                <a:spcBef>
                  <a:spcPct val="0"/>
                </a:spcBef>
                <a:spcAft>
                  <a:spcPct val="0"/>
                </a:spcAft>
                <a:buClr>
                  <a:srgbClr val="002960"/>
                </a:buClr>
              </a:pPr>
              <a:r>
                <a:rPr lang="en-AU" sz="1200" dirty="0">
                  <a:solidFill>
                    <a:srgbClr val="000000"/>
                  </a:solidFill>
                </a:rPr>
                <a:t>Legend</a:t>
              </a:r>
            </a:p>
          </p:txBody>
        </p:sp>
      </p:grpSp>
      <p:grpSp>
        <p:nvGrpSpPr>
          <p:cNvPr id="47" name="LegendLines" hidden="1"/>
          <p:cNvGrpSpPr/>
          <p:nvPr userDrawn="1"/>
        </p:nvGrpSpPr>
        <p:grpSpPr bwMode="gray">
          <a:xfrm>
            <a:off x="7764361" y="285075"/>
            <a:ext cx="1093393" cy="745084"/>
            <a:chOff x="7540629" y="279400"/>
            <a:chExt cx="1071563" cy="730251"/>
          </a:xfrm>
        </p:grpSpPr>
        <p:sp>
          <p:nvSpPr>
            <p:cNvPr id="48" name="LineLegend1"/>
            <p:cNvSpPr>
              <a:spLocks noChangeShapeType="1"/>
            </p:cNvSpPr>
            <p:nvPr/>
          </p:nvSpPr>
          <p:spPr bwMode="gray">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2462" fontAlgn="base">
                <a:spcBef>
                  <a:spcPct val="0"/>
                </a:spcBef>
                <a:spcAft>
                  <a:spcPct val="0"/>
                </a:spcAft>
              </a:pPr>
              <a:endParaRPr lang="en-AU" sz="1600" dirty="0">
                <a:solidFill>
                  <a:srgbClr val="000000"/>
                </a:solidFill>
              </a:endParaRPr>
            </a:p>
          </p:txBody>
        </p:sp>
        <p:sp>
          <p:nvSpPr>
            <p:cNvPr id="49" name="LineLegend2"/>
            <p:cNvSpPr>
              <a:spLocks noChangeShapeType="1"/>
            </p:cNvSpPr>
            <p:nvPr/>
          </p:nvSpPr>
          <p:spPr bwMode="gray">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2462" fontAlgn="base">
                <a:spcBef>
                  <a:spcPct val="0"/>
                </a:spcBef>
                <a:spcAft>
                  <a:spcPct val="0"/>
                </a:spcAft>
              </a:pPr>
              <a:endParaRPr lang="en-AU" sz="1600" dirty="0">
                <a:solidFill>
                  <a:srgbClr val="000000"/>
                </a:solidFill>
              </a:endParaRPr>
            </a:p>
          </p:txBody>
        </p:sp>
        <p:sp>
          <p:nvSpPr>
            <p:cNvPr id="50" name="LineLegend3"/>
            <p:cNvSpPr>
              <a:spLocks noChangeShapeType="1"/>
            </p:cNvSpPr>
            <p:nvPr/>
          </p:nvSpPr>
          <p:spPr bwMode="gray">
            <a:xfrm>
              <a:off x="7540629" y="915988"/>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2462" fontAlgn="base">
                <a:spcBef>
                  <a:spcPct val="0"/>
                </a:spcBef>
                <a:spcAft>
                  <a:spcPct val="0"/>
                </a:spcAft>
              </a:pPr>
              <a:endParaRPr lang="en-AU" sz="1600" dirty="0">
                <a:solidFill>
                  <a:srgbClr val="000000"/>
                </a:solidFill>
              </a:endParaRPr>
            </a:p>
          </p:txBody>
        </p:sp>
        <p:sp>
          <p:nvSpPr>
            <p:cNvPr id="51" name="Legend1"/>
            <p:cNvSpPr>
              <a:spLocks noChangeArrowheads="1"/>
            </p:cNvSpPr>
            <p:nvPr/>
          </p:nvSpPr>
          <p:spPr bwMode="gray">
            <a:xfrm>
              <a:off x="8102604" y="279400"/>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1590" fontAlgn="base">
                <a:spcBef>
                  <a:spcPct val="0"/>
                </a:spcBef>
                <a:spcAft>
                  <a:spcPct val="0"/>
                </a:spcAft>
                <a:buClr>
                  <a:srgbClr val="002960"/>
                </a:buClr>
              </a:pPr>
              <a:r>
                <a:rPr lang="en-AU" sz="1200" dirty="0">
                  <a:solidFill>
                    <a:srgbClr val="000000"/>
                  </a:solidFill>
                </a:rPr>
                <a:t>Legend</a:t>
              </a:r>
            </a:p>
          </p:txBody>
        </p:sp>
        <p:sp>
          <p:nvSpPr>
            <p:cNvPr id="52" name="Legend2"/>
            <p:cNvSpPr>
              <a:spLocks noChangeArrowheads="1"/>
            </p:cNvSpPr>
            <p:nvPr/>
          </p:nvSpPr>
          <p:spPr bwMode="gray">
            <a:xfrm>
              <a:off x="8102604" y="546100"/>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1590" fontAlgn="base">
                <a:spcBef>
                  <a:spcPct val="0"/>
                </a:spcBef>
                <a:spcAft>
                  <a:spcPct val="0"/>
                </a:spcAft>
                <a:buClr>
                  <a:srgbClr val="002960"/>
                </a:buClr>
              </a:pPr>
              <a:r>
                <a:rPr lang="en-AU" sz="1200" dirty="0">
                  <a:solidFill>
                    <a:srgbClr val="000000"/>
                  </a:solidFill>
                </a:rPr>
                <a:t>Legend</a:t>
              </a:r>
            </a:p>
          </p:txBody>
        </p:sp>
        <p:sp>
          <p:nvSpPr>
            <p:cNvPr id="53" name="Legend3"/>
            <p:cNvSpPr>
              <a:spLocks noChangeArrowheads="1"/>
            </p:cNvSpPr>
            <p:nvPr/>
          </p:nvSpPr>
          <p:spPr bwMode="gray">
            <a:xfrm>
              <a:off x="8102604" y="825501"/>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1590" fontAlgn="base">
                <a:spcBef>
                  <a:spcPct val="0"/>
                </a:spcBef>
                <a:spcAft>
                  <a:spcPct val="0"/>
                </a:spcAft>
                <a:buClr>
                  <a:srgbClr val="002960"/>
                </a:buClr>
              </a:pPr>
              <a:r>
                <a:rPr lang="en-AU" sz="1200" dirty="0">
                  <a:solidFill>
                    <a:srgbClr val="000000"/>
                  </a:solidFill>
                </a:rPr>
                <a:t>Legend</a:t>
              </a:r>
            </a:p>
          </p:txBody>
        </p:sp>
      </p:grpSp>
      <p:grpSp>
        <p:nvGrpSpPr>
          <p:cNvPr id="54" name="LegendMoons" hidden="1"/>
          <p:cNvGrpSpPr/>
          <p:nvPr userDrawn="1"/>
        </p:nvGrpSpPr>
        <p:grpSpPr bwMode="gray">
          <a:xfrm>
            <a:off x="8010385" y="255920"/>
            <a:ext cx="847347" cy="1333054"/>
            <a:chOff x="7769225" y="250825"/>
            <a:chExt cx="830430" cy="1306516"/>
          </a:xfrm>
        </p:grpSpPr>
        <p:grpSp>
          <p:nvGrpSpPr>
            <p:cNvPr id="55" name="MoonLegend1"/>
            <p:cNvGrpSpPr>
              <a:grpSpLocks noChangeAspect="1"/>
            </p:cNvGrpSpPr>
            <p:nvPr>
              <p:custDataLst>
                <p:tags r:id="rId9"/>
              </p:custDataLst>
            </p:nvPr>
          </p:nvGrpSpPr>
          <p:grpSpPr bwMode="gray">
            <a:xfrm>
              <a:off x="7769225" y="250825"/>
              <a:ext cx="209550" cy="209551"/>
              <a:chOff x="4533" y="183"/>
              <a:chExt cx="144" cy="144"/>
            </a:xfrm>
          </p:grpSpPr>
          <p:sp>
            <p:nvSpPr>
              <p:cNvPr id="73" name="Oval 38"/>
              <p:cNvSpPr>
                <a:spLocks noChangeAspect="1" noChangeArrowheads="1"/>
              </p:cNvSpPr>
              <p:nvPr>
                <p:custDataLst>
                  <p:tags r:id="rId22"/>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2462" fontAlgn="base">
                  <a:spcBef>
                    <a:spcPct val="0"/>
                  </a:spcBef>
                  <a:spcAft>
                    <a:spcPct val="0"/>
                  </a:spcAft>
                </a:pPr>
                <a:endParaRPr lang="en-AU" sz="1600" dirty="0">
                  <a:solidFill>
                    <a:srgbClr val="000000"/>
                  </a:solidFill>
                </a:endParaRPr>
              </a:p>
            </p:txBody>
          </p:sp>
          <p:sp>
            <p:nvSpPr>
              <p:cNvPr id="74" name="Arc 39"/>
              <p:cNvSpPr>
                <a:spLocks noChangeAspect="1"/>
              </p:cNvSpPr>
              <p:nvPr>
                <p:custDataLst>
                  <p:tags r:id="rId23"/>
                </p:custDataLst>
              </p:nvPr>
            </p:nvSpPr>
            <p:spPr bwMode="gray">
              <a:xfrm>
                <a:off x="4533" y="183"/>
                <a:ext cx="144" cy="144"/>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2462" fontAlgn="base">
                  <a:spcBef>
                    <a:spcPct val="0"/>
                  </a:spcBef>
                  <a:spcAft>
                    <a:spcPct val="0"/>
                  </a:spcAft>
                </a:pPr>
                <a:endParaRPr lang="en-AU" sz="1600" dirty="0">
                  <a:solidFill>
                    <a:srgbClr val="000000"/>
                  </a:solidFill>
                </a:endParaRPr>
              </a:p>
            </p:txBody>
          </p:sp>
        </p:grpSp>
        <p:grpSp>
          <p:nvGrpSpPr>
            <p:cNvPr id="56" name="MoonLegend2"/>
            <p:cNvGrpSpPr>
              <a:grpSpLocks noChangeAspect="1"/>
            </p:cNvGrpSpPr>
            <p:nvPr>
              <p:custDataLst>
                <p:tags r:id="rId10"/>
              </p:custDataLst>
            </p:nvPr>
          </p:nvGrpSpPr>
          <p:grpSpPr bwMode="gray">
            <a:xfrm>
              <a:off x="7769225" y="525066"/>
              <a:ext cx="209550" cy="209551"/>
              <a:chOff x="1694" y="2044"/>
              <a:chExt cx="160" cy="160"/>
            </a:xfrm>
          </p:grpSpPr>
          <p:sp>
            <p:nvSpPr>
              <p:cNvPr id="71" name="Oval 41"/>
              <p:cNvSpPr>
                <a:spLocks noChangeAspect="1" noChangeArrowheads="1"/>
              </p:cNvSpPr>
              <p:nvPr>
                <p:custDataLst>
                  <p:tags r:id="rId20"/>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2462" fontAlgn="base">
                  <a:spcBef>
                    <a:spcPct val="0"/>
                  </a:spcBef>
                  <a:spcAft>
                    <a:spcPct val="0"/>
                  </a:spcAft>
                </a:pPr>
                <a:endParaRPr lang="en-AU" sz="1600" dirty="0">
                  <a:solidFill>
                    <a:srgbClr val="000000"/>
                  </a:solidFill>
                </a:endParaRPr>
              </a:p>
            </p:txBody>
          </p:sp>
          <p:sp>
            <p:nvSpPr>
              <p:cNvPr id="72" name="Arc 42"/>
              <p:cNvSpPr>
                <a:spLocks noChangeAspect="1"/>
              </p:cNvSpPr>
              <p:nvPr>
                <p:custDataLst>
                  <p:tags r:id="rId21"/>
                </p:custDataLst>
              </p:nvPr>
            </p:nvSpPr>
            <p:spPr bwMode="gray">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2462" fontAlgn="base">
                  <a:spcBef>
                    <a:spcPct val="0"/>
                  </a:spcBef>
                  <a:spcAft>
                    <a:spcPct val="0"/>
                  </a:spcAft>
                </a:pPr>
                <a:endParaRPr lang="en-AU" sz="1600" dirty="0">
                  <a:solidFill>
                    <a:srgbClr val="000000"/>
                  </a:solidFill>
                </a:endParaRPr>
              </a:p>
            </p:txBody>
          </p:sp>
        </p:grpSp>
        <p:grpSp>
          <p:nvGrpSpPr>
            <p:cNvPr id="57" name="MoonLegend4"/>
            <p:cNvGrpSpPr>
              <a:grpSpLocks noChangeAspect="1"/>
            </p:cNvGrpSpPr>
            <p:nvPr>
              <p:custDataLst>
                <p:tags r:id="rId11"/>
              </p:custDataLst>
            </p:nvPr>
          </p:nvGrpSpPr>
          <p:grpSpPr bwMode="gray">
            <a:xfrm>
              <a:off x="7769225" y="1073548"/>
              <a:ext cx="209550" cy="209551"/>
              <a:chOff x="4495" y="1198"/>
              <a:chExt cx="160" cy="160"/>
            </a:xfrm>
          </p:grpSpPr>
          <p:sp>
            <p:nvSpPr>
              <p:cNvPr id="69" name="Oval 47"/>
              <p:cNvSpPr>
                <a:spLocks noChangeAspect="1" noChangeArrowheads="1"/>
              </p:cNvSpPr>
              <p:nvPr>
                <p:custDataLst>
                  <p:tags r:id="rId18"/>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2462" fontAlgn="base">
                  <a:spcBef>
                    <a:spcPct val="0"/>
                  </a:spcBef>
                  <a:spcAft>
                    <a:spcPct val="0"/>
                  </a:spcAft>
                </a:pPr>
                <a:endParaRPr lang="en-AU" sz="1600" dirty="0">
                  <a:solidFill>
                    <a:srgbClr val="000000"/>
                  </a:solidFill>
                </a:endParaRPr>
              </a:p>
            </p:txBody>
          </p:sp>
          <p:sp>
            <p:nvSpPr>
              <p:cNvPr id="70" name="Arc 48"/>
              <p:cNvSpPr>
                <a:spLocks noChangeAspect="1"/>
              </p:cNvSpPr>
              <p:nvPr>
                <p:custDataLst>
                  <p:tags r:id="rId19"/>
                </p:custDataLst>
              </p:nvPr>
            </p:nvSpPr>
            <p:spPr bwMode="gray">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2462" fontAlgn="base">
                  <a:spcBef>
                    <a:spcPct val="0"/>
                  </a:spcBef>
                  <a:spcAft>
                    <a:spcPct val="0"/>
                  </a:spcAft>
                </a:pPr>
                <a:endParaRPr lang="en-AU" sz="1600" dirty="0">
                  <a:solidFill>
                    <a:srgbClr val="000000"/>
                  </a:solidFill>
                </a:endParaRPr>
              </a:p>
            </p:txBody>
          </p:sp>
        </p:grpSp>
        <p:grpSp>
          <p:nvGrpSpPr>
            <p:cNvPr id="58" name="MoonLegend5"/>
            <p:cNvGrpSpPr>
              <a:grpSpLocks noChangeAspect="1"/>
            </p:cNvGrpSpPr>
            <p:nvPr>
              <p:custDataLst>
                <p:tags r:id="rId12"/>
              </p:custDataLst>
            </p:nvPr>
          </p:nvGrpSpPr>
          <p:grpSpPr bwMode="gray">
            <a:xfrm>
              <a:off x="7769225" y="1347790"/>
              <a:ext cx="209550" cy="209551"/>
              <a:chOff x="4495" y="1440"/>
              <a:chExt cx="160" cy="160"/>
            </a:xfrm>
          </p:grpSpPr>
          <p:sp>
            <p:nvSpPr>
              <p:cNvPr id="67" name="Oval 50"/>
              <p:cNvSpPr>
                <a:spLocks noChangeAspect="1" noChangeArrowheads="1"/>
              </p:cNvSpPr>
              <p:nvPr>
                <p:custDataLst>
                  <p:tags r:id="rId16"/>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2462" fontAlgn="base">
                  <a:spcBef>
                    <a:spcPct val="0"/>
                  </a:spcBef>
                  <a:spcAft>
                    <a:spcPct val="0"/>
                  </a:spcAft>
                </a:pPr>
                <a:endParaRPr lang="en-AU" sz="1600" dirty="0">
                  <a:solidFill>
                    <a:srgbClr val="000000"/>
                  </a:solidFill>
                </a:endParaRPr>
              </a:p>
            </p:txBody>
          </p:sp>
          <p:sp>
            <p:nvSpPr>
              <p:cNvPr id="68" name="Oval 51"/>
              <p:cNvSpPr>
                <a:spLocks noChangeAspect="1" noChangeArrowheads="1"/>
              </p:cNvSpPr>
              <p:nvPr>
                <p:custDataLst>
                  <p:tags r:id="rId17"/>
                </p:custDataLst>
              </p:nvPr>
            </p:nvSpPr>
            <p:spPr bwMode="gray">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2462" fontAlgn="base">
                  <a:spcBef>
                    <a:spcPct val="0"/>
                  </a:spcBef>
                  <a:spcAft>
                    <a:spcPct val="0"/>
                  </a:spcAft>
                </a:pPr>
                <a:endParaRPr lang="en-AU" sz="1600" dirty="0">
                  <a:solidFill>
                    <a:srgbClr val="000000"/>
                  </a:solidFill>
                </a:endParaRPr>
              </a:p>
            </p:txBody>
          </p:sp>
        </p:grpSp>
        <p:grpSp>
          <p:nvGrpSpPr>
            <p:cNvPr id="59" name="MoonLegend3"/>
            <p:cNvGrpSpPr>
              <a:grpSpLocks noChangeAspect="1"/>
            </p:cNvGrpSpPr>
            <p:nvPr>
              <p:custDataLst>
                <p:tags r:id="rId13"/>
              </p:custDataLst>
            </p:nvPr>
          </p:nvGrpSpPr>
          <p:grpSpPr bwMode="gray">
            <a:xfrm>
              <a:off x="7769225" y="799307"/>
              <a:ext cx="209550" cy="209551"/>
              <a:chOff x="4495" y="1198"/>
              <a:chExt cx="160" cy="160"/>
            </a:xfrm>
          </p:grpSpPr>
          <p:sp>
            <p:nvSpPr>
              <p:cNvPr id="65" name="Oval 47"/>
              <p:cNvSpPr>
                <a:spLocks noChangeAspect="1" noChangeArrowheads="1"/>
              </p:cNvSpPr>
              <p:nvPr>
                <p:custDataLst>
                  <p:tags r:id="rId14"/>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2462" fontAlgn="base">
                  <a:spcBef>
                    <a:spcPct val="0"/>
                  </a:spcBef>
                  <a:spcAft>
                    <a:spcPct val="0"/>
                  </a:spcAft>
                </a:pPr>
                <a:endParaRPr lang="en-AU" sz="1600" dirty="0">
                  <a:solidFill>
                    <a:srgbClr val="000000"/>
                  </a:solidFill>
                </a:endParaRPr>
              </a:p>
            </p:txBody>
          </p:sp>
          <p:sp>
            <p:nvSpPr>
              <p:cNvPr id="66" name="Arc 48"/>
              <p:cNvSpPr>
                <a:spLocks noChangeAspect="1"/>
              </p:cNvSpPr>
              <p:nvPr>
                <p:custDataLst>
                  <p:tags r:id="rId15"/>
                </p:custDataLst>
              </p:nvPr>
            </p:nvSpPr>
            <p:spPr bwMode="gray">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2462" fontAlgn="base">
                  <a:spcBef>
                    <a:spcPct val="0"/>
                  </a:spcBef>
                  <a:spcAft>
                    <a:spcPct val="0"/>
                  </a:spcAft>
                </a:pPr>
                <a:endParaRPr lang="en-AU" sz="1600" dirty="0">
                  <a:solidFill>
                    <a:srgbClr val="000000"/>
                  </a:solidFill>
                </a:endParaRPr>
              </a:p>
            </p:txBody>
          </p:sp>
        </p:grpSp>
        <p:sp>
          <p:nvSpPr>
            <p:cNvPr id="60" name="Legend1"/>
            <p:cNvSpPr>
              <a:spLocks noChangeArrowheads="1"/>
            </p:cNvSpPr>
            <p:nvPr/>
          </p:nvSpPr>
          <p:spPr bwMode="gray">
            <a:xfrm>
              <a:off x="8089900" y="26352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1590" fontAlgn="base">
                <a:spcBef>
                  <a:spcPct val="0"/>
                </a:spcBef>
                <a:spcAft>
                  <a:spcPct val="0"/>
                </a:spcAft>
                <a:buClr>
                  <a:srgbClr val="002960"/>
                </a:buClr>
              </a:pPr>
              <a:r>
                <a:rPr lang="en-AU" sz="1200" dirty="0">
                  <a:solidFill>
                    <a:srgbClr val="000000"/>
                  </a:solidFill>
                </a:rPr>
                <a:t>Legend</a:t>
              </a:r>
            </a:p>
          </p:txBody>
        </p:sp>
        <p:sp>
          <p:nvSpPr>
            <p:cNvPr id="61" name="Legend2"/>
            <p:cNvSpPr>
              <a:spLocks noChangeArrowheads="1"/>
            </p:cNvSpPr>
            <p:nvPr/>
          </p:nvSpPr>
          <p:spPr bwMode="gray">
            <a:xfrm>
              <a:off x="8089900" y="538163"/>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1590" fontAlgn="base">
                <a:spcBef>
                  <a:spcPct val="0"/>
                </a:spcBef>
                <a:spcAft>
                  <a:spcPct val="0"/>
                </a:spcAft>
                <a:buClr>
                  <a:srgbClr val="002960"/>
                </a:buClr>
              </a:pPr>
              <a:r>
                <a:rPr lang="en-AU" sz="1200" dirty="0">
                  <a:solidFill>
                    <a:srgbClr val="000000"/>
                  </a:solidFill>
                </a:rPr>
                <a:t>Legend</a:t>
              </a:r>
            </a:p>
          </p:txBody>
        </p:sp>
        <p:sp>
          <p:nvSpPr>
            <p:cNvPr id="62" name="Legend3"/>
            <p:cNvSpPr>
              <a:spLocks noChangeArrowheads="1"/>
            </p:cNvSpPr>
            <p:nvPr/>
          </p:nvSpPr>
          <p:spPr bwMode="gray">
            <a:xfrm>
              <a:off x="8089900" y="812802"/>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1590" fontAlgn="base">
                <a:spcBef>
                  <a:spcPct val="0"/>
                </a:spcBef>
                <a:spcAft>
                  <a:spcPct val="0"/>
                </a:spcAft>
                <a:buClr>
                  <a:srgbClr val="002960"/>
                </a:buClr>
              </a:pPr>
              <a:r>
                <a:rPr lang="en-AU" sz="1200" dirty="0">
                  <a:solidFill>
                    <a:srgbClr val="000000"/>
                  </a:solidFill>
                </a:rPr>
                <a:t>Legend</a:t>
              </a:r>
            </a:p>
          </p:txBody>
        </p:sp>
        <p:sp>
          <p:nvSpPr>
            <p:cNvPr id="63" name="Legend4"/>
            <p:cNvSpPr>
              <a:spLocks noChangeArrowheads="1"/>
            </p:cNvSpPr>
            <p:nvPr/>
          </p:nvSpPr>
          <p:spPr bwMode="gray">
            <a:xfrm>
              <a:off x="8089900" y="108426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1590" fontAlgn="base">
                <a:spcBef>
                  <a:spcPct val="0"/>
                </a:spcBef>
                <a:spcAft>
                  <a:spcPct val="0"/>
                </a:spcAft>
                <a:buClr>
                  <a:srgbClr val="002960"/>
                </a:buClr>
              </a:pPr>
              <a:r>
                <a:rPr lang="en-AU" sz="1200" dirty="0">
                  <a:solidFill>
                    <a:srgbClr val="000000"/>
                  </a:solidFill>
                </a:rPr>
                <a:t>Legend</a:t>
              </a:r>
            </a:p>
          </p:txBody>
        </p:sp>
        <p:sp>
          <p:nvSpPr>
            <p:cNvPr id="64" name="Legend5"/>
            <p:cNvSpPr>
              <a:spLocks noChangeArrowheads="1"/>
            </p:cNvSpPr>
            <p:nvPr/>
          </p:nvSpPr>
          <p:spPr bwMode="gray">
            <a:xfrm>
              <a:off x="8089900" y="136049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1590" fontAlgn="base">
                <a:spcBef>
                  <a:spcPct val="0"/>
                </a:spcBef>
                <a:spcAft>
                  <a:spcPct val="0"/>
                </a:spcAft>
                <a:buClr>
                  <a:srgbClr val="002960"/>
                </a:buClr>
              </a:pPr>
              <a:r>
                <a:rPr lang="en-AU" sz="1200" dirty="0">
                  <a:solidFill>
                    <a:srgbClr val="000000"/>
                  </a:solidFill>
                </a:rPr>
                <a:t>Legend</a:t>
              </a:r>
            </a:p>
          </p:txBody>
        </p:sp>
      </p:grpSp>
      <p:pic>
        <p:nvPicPr>
          <p:cNvPr id="76" name="Picture 75">
            <a:extLst>
              <a:ext uri="{FF2B5EF4-FFF2-40B4-BE49-F238E27FC236}">
                <a16:creationId xmlns:a16="http://schemas.microsoft.com/office/drawing/2014/main" id="{B9919534-4967-418A-A3F8-BC1202083F7F}"/>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bwMode="gray">
          <a:xfrm>
            <a:off x="249197" y="6034570"/>
            <a:ext cx="8651918" cy="615863"/>
          </a:xfrm>
          <a:prstGeom prst="rect">
            <a:avLst/>
          </a:prstGeom>
        </p:spPr>
      </p:pic>
    </p:spTree>
    <p:extLst>
      <p:ext uri="{BB962C8B-B14F-4D97-AF65-F5344CB8AC3E}">
        <p14:creationId xmlns:p14="http://schemas.microsoft.com/office/powerpoint/2010/main" val="218660949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739" r:id="rId4"/>
    <p:sldLayoutId id="2147483740" r:id="rId5"/>
  </p:sldLayoutIdLst>
  <p:hf hdr="0" ftr="0" dt="0"/>
  <p:txStyles>
    <p:titleStyle>
      <a:lvl1pPr algn="l" defTabSz="911590" rtl="0" eaLnBrk="1" fontAlgn="base" hangingPunct="1">
        <a:spcBef>
          <a:spcPct val="0"/>
        </a:spcBef>
        <a:spcAft>
          <a:spcPct val="0"/>
        </a:spcAft>
        <a:tabLst>
          <a:tab pos="274770" algn="l"/>
        </a:tabLst>
        <a:defRPr lang="en-AU" sz="2000" b="0" baseline="0">
          <a:solidFill>
            <a:schemeClr val="tx2"/>
          </a:solidFill>
          <a:latin typeface="+mj-lt"/>
          <a:ea typeface="+mj-ea"/>
          <a:cs typeface="+mj-cs"/>
        </a:defRPr>
      </a:lvl1pPr>
      <a:lvl2pPr algn="l" defTabSz="911590" rtl="0" eaLnBrk="1" fontAlgn="base" hangingPunct="1">
        <a:spcBef>
          <a:spcPct val="0"/>
        </a:spcBef>
        <a:spcAft>
          <a:spcPct val="0"/>
        </a:spcAft>
        <a:defRPr lang="en-AU" sz="1900" b="1">
          <a:solidFill>
            <a:schemeClr val="tx2"/>
          </a:solidFill>
          <a:latin typeface="Arial" charset="0"/>
        </a:defRPr>
      </a:lvl2pPr>
      <a:lvl3pPr algn="l" defTabSz="911590" rtl="0" eaLnBrk="1" fontAlgn="base" hangingPunct="1">
        <a:spcBef>
          <a:spcPct val="0"/>
        </a:spcBef>
        <a:spcAft>
          <a:spcPct val="0"/>
        </a:spcAft>
        <a:defRPr lang="en-AU" sz="1900" b="1">
          <a:solidFill>
            <a:schemeClr val="tx2"/>
          </a:solidFill>
          <a:latin typeface="Arial" charset="0"/>
        </a:defRPr>
      </a:lvl3pPr>
      <a:lvl4pPr algn="l" defTabSz="911590" rtl="0" eaLnBrk="1" fontAlgn="base" hangingPunct="1">
        <a:spcBef>
          <a:spcPct val="0"/>
        </a:spcBef>
        <a:spcAft>
          <a:spcPct val="0"/>
        </a:spcAft>
        <a:defRPr lang="en-AU" sz="1900" b="1">
          <a:solidFill>
            <a:schemeClr val="tx2"/>
          </a:solidFill>
          <a:latin typeface="Arial" charset="0"/>
        </a:defRPr>
      </a:lvl4pPr>
      <a:lvl5pPr algn="l" defTabSz="911590" rtl="0" eaLnBrk="1" fontAlgn="base" hangingPunct="1">
        <a:spcBef>
          <a:spcPct val="0"/>
        </a:spcBef>
        <a:spcAft>
          <a:spcPct val="0"/>
        </a:spcAft>
        <a:defRPr lang="en-AU" sz="1900" b="1">
          <a:solidFill>
            <a:schemeClr val="tx2"/>
          </a:solidFill>
          <a:latin typeface="Arial" charset="0"/>
        </a:defRPr>
      </a:lvl5pPr>
      <a:lvl6pPr marL="465481" algn="l" defTabSz="911590" rtl="0" eaLnBrk="1" fontAlgn="base" hangingPunct="1">
        <a:spcBef>
          <a:spcPct val="0"/>
        </a:spcBef>
        <a:spcAft>
          <a:spcPct val="0"/>
        </a:spcAft>
        <a:defRPr lang="en-AU" sz="1900" b="1">
          <a:solidFill>
            <a:schemeClr val="tx2"/>
          </a:solidFill>
          <a:latin typeface="Arial" charset="0"/>
        </a:defRPr>
      </a:lvl6pPr>
      <a:lvl7pPr marL="930987" algn="l" defTabSz="911590" rtl="0" eaLnBrk="1" fontAlgn="base" hangingPunct="1">
        <a:spcBef>
          <a:spcPct val="0"/>
        </a:spcBef>
        <a:spcAft>
          <a:spcPct val="0"/>
        </a:spcAft>
        <a:defRPr lang="en-AU" sz="1900" b="1">
          <a:solidFill>
            <a:schemeClr val="tx2"/>
          </a:solidFill>
          <a:latin typeface="Arial" charset="0"/>
        </a:defRPr>
      </a:lvl7pPr>
      <a:lvl8pPr marL="1396481" algn="l" defTabSz="911590" rtl="0" eaLnBrk="1" fontAlgn="base" hangingPunct="1">
        <a:spcBef>
          <a:spcPct val="0"/>
        </a:spcBef>
        <a:spcAft>
          <a:spcPct val="0"/>
        </a:spcAft>
        <a:defRPr lang="en-AU" sz="1900" b="1">
          <a:solidFill>
            <a:schemeClr val="tx2"/>
          </a:solidFill>
          <a:latin typeface="Arial" charset="0"/>
        </a:defRPr>
      </a:lvl8pPr>
      <a:lvl9pPr marL="1861973" algn="l" defTabSz="911590" rtl="0" eaLnBrk="1" fontAlgn="base" hangingPunct="1">
        <a:spcBef>
          <a:spcPct val="0"/>
        </a:spcBef>
        <a:spcAft>
          <a:spcPct val="0"/>
        </a:spcAft>
        <a:defRPr lang="en-AU" sz="1900" b="1">
          <a:solidFill>
            <a:schemeClr val="tx2"/>
          </a:solidFill>
          <a:latin typeface="Arial" charset="0"/>
        </a:defRPr>
      </a:lvl9pPr>
    </p:titleStyle>
    <p:bodyStyle>
      <a:lvl1pPr marL="0" indent="0" algn="l" defTabSz="911590" rtl="0" eaLnBrk="1" fontAlgn="base" hangingPunct="1">
        <a:spcBef>
          <a:spcPct val="0"/>
        </a:spcBef>
        <a:spcAft>
          <a:spcPct val="0"/>
        </a:spcAft>
        <a:buClr>
          <a:schemeClr val="tx2"/>
        </a:buClr>
        <a:buSzPct val="100000"/>
        <a:defRPr lang="en-AU" sz="1400" baseline="0">
          <a:solidFill>
            <a:schemeClr val="tx1"/>
          </a:solidFill>
          <a:latin typeface="+mn-lt"/>
          <a:ea typeface="+mn-ea"/>
          <a:cs typeface="+mn-cs"/>
        </a:defRPr>
      </a:lvl1pPr>
      <a:lvl2pPr marL="197189" indent="-195573" algn="l" defTabSz="911590" rtl="0" eaLnBrk="1" fontAlgn="base" hangingPunct="1">
        <a:spcBef>
          <a:spcPct val="0"/>
        </a:spcBef>
        <a:spcAft>
          <a:spcPct val="0"/>
        </a:spcAft>
        <a:buClr>
          <a:schemeClr val="tx2"/>
        </a:buClr>
        <a:buSzPct val="125000"/>
        <a:buFont typeface="Arial" charset="0"/>
        <a:buChar char="▪"/>
        <a:defRPr lang="en-AU" sz="1400" baseline="0">
          <a:solidFill>
            <a:schemeClr val="tx1"/>
          </a:solidFill>
          <a:latin typeface="+mn-lt"/>
        </a:defRPr>
      </a:lvl2pPr>
      <a:lvl3pPr marL="465481" indent="-266690" algn="l" defTabSz="911590" rtl="0" eaLnBrk="1" fontAlgn="base" hangingPunct="1">
        <a:spcBef>
          <a:spcPct val="0"/>
        </a:spcBef>
        <a:spcAft>
          <a:spcPct val="0"/>
        </a:spcAft>
        <a:buClr>
          <a:schemeClr val="tx2"/>
        </a:buClr>
        <a:buSzPct val="120000"/>
        <a:buFont typeface="Arial" charset="0"/>
        <a:buChar char="–"/>
        <a:defRPr lang="en-AU" sz="1400" baseline="0">
          <a:solidFill>
            <a:schemeClr val="tx1"/>
          </a:solidFill>
          <a:latin typeface="+mn-lt"/>
        </a:defRPr>
      </a:lvl3pPr>
      <a:lvl4pPr marL="625508" indent="-158400" algn="l" defTabSz="911590" rtl="0" eaLnBrk="1" fontAlgn="base" hangingPunct="1">
        <a:spcBef>
          <a:spcPct val="0"/>
        </a:spcBef>
        <a:spcAft>
          <a:spcPct val="0"/>
        </a:spcAft>
        <a:buClr>
          <a:schemeClr val="tx2"/>
        </a:buClr>
        <a:buSzPct val="120000"/>
        <a:buFont typeface="Arial" charset="0"/>
        <a:buChar char="▫"/>
        <a:defRPr lang="en-AU" sz="1400" baseline="0">
          <a:solidFill>
            <a:schemeClr val="tx1"/>
          </a:solidFill>
          <a:latin typeface="+mn-lt"/>
        </a:defRPr>
      </a:lvl4pPr>
      <a:lvl5pPr marL="763409" indent="-132535" algn="l" defTabSz="911590" rtl="0" eaLnBrk="1" fontAlgn="base" hangingPunct="1">
        <a:spcBef>
          <a:spcPct val="0"/>
        </a:spcBef>
        <a:spcAft>
          <a:spcPct val="0"/>
        </a:spcAft>
        <a:buClr>
          <a:schemeClr val="tx2"/>
        </a:buClr>
        <a:buSzPct val="89000"/>
        <a:buFont typeface="Arial" charset="0"/>
        <a:buChar char="-"/>
        <a:defRPr lang="en-AU" sz="1400" baseline="0">
          <a:solidFill>
            <a:schemeClr val="tx1"/>
          </a:solidFill>
          <a:latin typeface="+mn-lt"/>
        </a:defRPr>
      </a:lvl5pPr>
      <a:lvl6pPr marL="763409" indent="-132535" algn="l" defTabSz="911590" rtl="0" eaLnBrk="1" fontAlgn="base" hangingPunct="1">
        <a:spcBef>
          <a:spcPct val="0"/>
        </a:spcBef>
        <a:spcAft>
          <a:spcPct val="0"/>
        </a:spcAft>
        <a:buClr>
          <a:schemeClr val="tx2"/>
        </a:buClr>
        <a:buSzPct val="89000"/>
        <a:buFont typeface="Arial" charset="0"/>
        <a:buChar char="-"/>
        <a:defRPr lang="en-AU" sz="1600" baseline="0">
          <a:solidFill>
            <a:schemeClr val="tx1"/>
          </a:solidFill>
          <a:latin typeface="+mn-lt"/>
        </a:defRPr>
      </a:lvl6pPr>
      <a:lvl7pPr marL="763409" indent="-132535" algn="l" defTabSz="911590" rtl="0" eaLnBrk="1" fontAlgn="base" hangingPunct="1">
        <a:spcBef>
          <a:spcPct val="0"/>
        </a:spcBef>
        <a:spcAft>
          <a:spcPct val="0"/>
        </a:spcAft>
        <a:buClr>
          <a:schemeClr val="tx2"/>
        </a:buClr>
        <a:buSzPct val="89000"/>
        <a:buFont typeface="Arial" charset="0"/>
        <a:buChar char="-"/>
        <a:defRPr lang="en-AU" sz="1600" baseline="0">
          <a:solidFill>
            <a:schemeClr val="tx1"/>
          </a:solidFill>
          <a:latin typeface="+mn-lt"/>
        </a:defRPr>
      </a:lvl7pPr>
      <a:lvl8pPr marL="763409" indent="-132535" algn="l" defTabSz="911590" rtl="0" eaLnBrk="1" fontAlgn="base" hangingPunct="1">
        <a:spcBef>
          <a:spcPct val="0"/>
        </a:spcBef>
        <a:spcAft>
          <a:spcPct val="0"/>
        </a:spcAft>
        <a:buClr>
          <a:schemeClr val="tx2"/>
        </a:buClr>
        <a:buSzPct val="89000"/>
        <a:buFont typeface="Arial" charset="0"/>
        <a:buChar char="-"/>
        <a:defRPr lang="en-AU" sz="1600" baseline="0">
          <a:solidFill>
            <a:schemeClr val="tx1"/>
          </a:solidFill>
          <a:latin typeface="+mn-lt"/>
        </a:defRPr>
      </a:lvl8pPr>
      <a:lvl9pPr marL="763409" indent="-132535" algn="l" defTabSz="911590" rtl="0" eaLnBrk="1" fontAlgn="base" hangingPunct="1">
        <a:spcBef>
          <a:spcPct val="0"/>
        </a:spcBef>
        <a:spcAft>
          <a:spcPct val="0"/>
        </a:spcAft>
        <a:buClr>
          <a:schemeClr val="tx2"/>
        </a:buClr>
        <a:buSzPct val="89000"/>
        <a:buFont typeface="Arial" charset="0"/>
        <a:buChar char="-"/>
        <a:defRPr lang="en-AU" sz="1600" baseline="0">
          <a:solidFill>
            <a:schemeClr val="tx1"/>
          </a:solidFill>
          <a:latin typeface="+mn-lt"/>
        </a:defRPr>
      </a:lvl9pPr>
    </p:bodyStyle>
    <p:otherStyle>
      <a:defPPr>
        <a:defRPr lang="en-AU"/>
      </a:defPPr>
      <a:lvl1pPr marL="0" algn="l" defTabSz="930987" rtl="0" eaLnBrk="1" latinLnBrk="0" hangingPunct="1">
        <a:defRPr lang="en-AU" sz="1800" kern="1200">
          <a:solidFill>
            <a:schemeClr val="tx1"/>
          </a:solidFill>
          <a:latin typeface="+mn-lt"/>
          <a:ea typeface="+mn-ea"/>
          <a:cs typeface="+mn-cs"/>
        </a:defRPr>
      </a:lvl1pPr>
      <a:lvl2pPr marL="465481" algn="l" defTabSz="930987" rtl="0" eaLnBrk="1" latinLnBrk="0" hangingPunct="1">
        <a:defRPr lang="en-AU" sz="1800" kern="1200">
          <a:solidFill>
            <a:schemeClr val="tx1"/>
          </a:solidFill>
          <a:latin typeface="+mn-lt"/>
          <a:ea typeface="+mn-ea"/>
          <a:cs typeface="+mn-cs"/>
        </a:defRPr>
      </a:lvl2pPr>
      <a:lvl3pPr marL="930987" algn="l" defTabSz="930987" rtl="0" eaLnBrk="1" latinLnBrk="0" hangingPunct="1">
        <a:defRPr lang="en-AU" sz="1800" kern="1200">
          <a:solidFill>
            <a:schemeClr val="tx1"/>
          </a:solidFill>
          <a:latin typeface="+mn-lt"/>
          <a:ea typeface="+mn-ea"/>
          <a:cs typeface="+mn-cs"/>
        </a:defRPr>
      </a:lvl3pPr>
      <a:lvl4pPr marL="1396481" algn="l" defTabSz="930987" rtl="0" eaLnBrk="1" latinLnBrk="0" hangingPunct="1">
        <a:defRPr lang="en-AU" sz="1800" kern="1200">
          <a:solidFill>
            <a:schemeClr val="tx1"/>
          </a:solidFill>
          <a:latin typeface="+mn-lt"/>
          <a:ea typeface="+mn-ea"/>
          <a:cs typeface="+mn-cs"/>
        </a:defRPr>
      </a:lvl4pPr>
      <a:lvl5pPr marL="1861973" algn="l" defTabSz="930987" rtl="0" eaLnBrk="1" latinLnBrk="0" hangingPunct="1">
        <a:defRPr lang="en-AU" sz="1800" kern="1200">
          <a:solidFill>
            <a:schemeClr val="tx1"/>
          </a:solidFill>
          <a:latin typeface="+mn-lt"/>
          <a:ea typeface="+mn-ea"/>
          <a:cs typeface="+mn-cs"/>
        </a:defRPr>
      </a:lvl5pPr>
      <a:lvl6pPr marL="2327466" algn="l" defTabSz="930987" rtl="0" eaLnBrk="1" latinLnBrk="0" hangingPunct="1">
        <a:defRPr lang="en-AU" sz="1800" kern="1200">
          <a:solidFill>
            <a:schemeClr val="tx1"/>
          </a:solidFill>
          <a:latin typeface="+mn-lt"/>
          <a:ea typeface="+mn-ea"/>
          <a:cs typeface="+mn-cs"/>
        </a:defRPr>
      </a:lvl6pPr>
      <a:lvl7pPr marL="2792958" algn="l" defTabSz="930987" rtl="0" eaLnBrk="1" latinLnBrk="0" hangingPunct="1">
        <a:defRPr lang="en-AU" sz="1800" kern="1200">
          <a:solidFill>
            <a:schemeClr val="tx1"/>
          </a:solidFill>
          <a:latin typeface="+mn-lt"/>
          <a:ea typeface="+mn-ea"/>
          <a:cs typeface="+mn-cs"/>
        </a:defRPr>
      </a:lvl7pPr>
      <a:lvl8pPr marL="3258450" algn="l" defTabSz="930987" rtl="0" eaLnBrk="1" latinLnBrk="0" hangingPunct="1">
        <a:defRPr lang="en-AU" sz="1800" kern="1200">
          <a:solidFill>
            <a:schemeClr val="tx1"/>
          </a:solidFill>
          <a:latin typeface="+mn-lt"/>
          <a:ea typeface="+mn-ea"/>
          <a:cs typeface="+mn-cs"/>
        </a:defRPr>
      </a:lvl8pPr>
      <a:lvl9pPr marL="3723946" algn="l" defTabSz="930987" rtl="0" eaLnBrk="1" latinLnBrk="0" hangingPunct="1">
        <a:defRPr lang="en-AU"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6"/>
            </p:custDataLst>
            <p:extLst>
              <p:ext uri="{D42A27DB-BD31-4B8C-83A1-F6EECF244321}">
                <p14:modId xmlns:p14="http://schemas.microsoft.com/office/powerpoint/2010/main" val="3577413955"/>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name="think-cell Slide" r:id="rId23" imgW="270" imgH="270" progId="TCLayout.ActiveDocument.1">
                  <p:embed/>
                </p:oleObj>
              </mc:Choice>
              <mc:Fallback>
                <p:oleObj name="think-cell Slide" r:id="rId23" imgW="270" imgH="270" progId="TCLayout.ActiveDocument.1">
                  <p:embed/>
                  <p:pic>
                    <p:nvPicPr>
                      <p:cNvPr id="2" name="Object 1" hidden="1"/>
                      <p:cNvPicPr/>
                      <p:nvPr/>
                    </p:nvPicPr>
                    <p:blipFill>
                      <a:blip r:embed="rId24"/>
                      <a:stretch>
                        <a:fillRect/>
                      </a:stretch>
                    </p:blipFill>
                    <p:spPr>
                      <a:xfrm>
                        <a:off x="0" y="0"/>
                        <a:ext cx="161984" cy="161974"/>
                      </a:xfrm>
                      <a:prstGeom prst="rect">
                        <a:avLst/>
                      </a:prstGeom>
                    </p:spPr>
                  </p:pic>
                </p:oleObj>
              </mc:Fallback>
            </mc:AlternateContent>
          </a:graphicData>
        </a:graphic>
      </p:graphicFrame>
      <p:sp>
        <p:nvSpPr>
          <p:cNvPr id="6" name="Rectangle 5" hidden="1"/>
          <p:cNvSpPr/>
          <p:nvPr userDrawn="1">
            <p:custDataLst>
              <p:tags r:id="rId7"/>
            </p:custDataLst>
          </p:nvPr>
        </p:nvSpPr>
        <p:spPr bwMode="auto">
          <a:xfrm>
            <a:off x="0" y="0"/>
            <a:ext cx="161984" cy="161974"/>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913141" fontAlgn="base">
              <a:spcBef>
                <a:spcPct val="0"/>
              </a:spcBef>
              <a:spcAft>
                <a:spcPct val="0"/>
              </a:spcAft>
            </a:pPr>
            <a:endParaRPr lang="en-AU" sz="2000" dirty="0">
              <a:solidFill>
                <a:srgbClr val="000000"/>
              </a:solidFill>
              <a:sym typeface="Arial" panose="020B0604020202020204" pitchFamily="34" charset="0"/>
            </a:endParaRPr>
          </a:p>
        </p:txBody>
      </p:sp>
      <p:sp>
        <p:nvSpPr>
          <p:cNvPr id="19" name="Title Placeholder 2"/>
          <p:cNvSpPr>
            <a:spLocks noGrp="1" noChangeArrowheads="1"/>
          </p:cNvSpPr>
          <p:nvPr>
            <p:ph type="title"/>
          </p:nvPr>
        </p:nvSpPr>
        <p:spPr bwMode="auto">
          <a:xfrm>
            <a:off x="121517" y="234864"/>
            <a:ext cx="8794113" cy="314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latinLnBrk="0"/>
            <a:r>
              <a:rPr lang="en-AU" dirty="0"/>
              <a:t>Click to edit Master title style</a:t>
            </a:r>
            <a:endParaRPr lang="en-AU" noProof="0" dirty="0"/>
          </a:p>
        </p:txBody>
      </p:sp>
      <p:sp>
        <p:nvSpPr>
          <p:cNvPr id="3" name="Text Placeholder 2"/>
          <p:cNvSpPr>
            <a:spLocks noGrp="1"/>
          </p:cNvSpPr>
          <p:nvPr>
            <p:ph type="body" idx="1"/>
          </p:nvPr>
        </p:nvSpPr>
        <p:spPr>
          <a:xfrm>
            <a:off x="1482160" y="1991016"/>
            <a:ext cx="4389768" cy="1099098"/>
          </a:xfrm>
          <a:prstGeom prst="rect">
            <a:avLst/>
          </a:prstGeom>
        </p:spPr>
        <p:txBody>
          <a:bodyPr vert="horz" lIns="0" tIns="0" rIns="0" bIns="0" rtlCol="0">
            <a:spAutoFit/>
          </a:bodyPr>
          <a:lstStyle/>
          <a:p>
            <a:pPr lvl="0" latinLnBrk="0"/>
            <a:r>
              <a:rPr lang="en-AU" dirty="0"/>
              <a:t>Click to edit Master text styles</a:t>
            </a:r>
          </a:p>
          <a:p>
            <a:pPr lvl="1" latinLnBrk="0"/>
            <a:r>
              <a:rPr lang="en-AU" dirty="0"/>
              <a:t>Second level</a:t>
            </a:r>
          </a:p>
          <a:p>
            <a:pPr lvl="2" latinLnBrk="0"/>
            <a:r>
              <a:rPr lang="en-AU" dirty="0"/>
              <a:t>Third level</a:t>
            </a:r>
          </a:p>
          <a:p>
            <a:pPr lvl="3" latinLnBrk="0"/>
            <a:r>
              <a:rPr lang="en-AU" dirty="0"/>
              <a:t>Fourth level</a:t>
            </a:r>
          </a:p>
          <a:p>
            <a:pPr lvl="4" latinLnBrk="0"/>
            <a:r>
              <a:rPr lang="en-AU" dirty="0"/>
              <a:t>Fifth level</a:t>
            </a:r>
          </a:p>
        </p:txBody>
      </p:sp>
      <p:sp>
        <p:nvSpPr>
          <p:cNvPr id="26" name="1. On-page tracker" hidden="1"/>
          <p:cNvSpPr>
            <a:spLocks noChangeArrowheads="1"/>
          </p:cNvSpPr>
          <p:nvPr userDrawn="1"/>
        </p:nvSpPr>
        <p:spPr bwMode="auto">
          <a:xfrm>
            <a:off x="121491" y="77303"/>
            <a:ext cx="500512" cy="12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141" fontAlgn="base">
              <a:spcBef>
                <a:spcPct val="0"/>
              </a:spcBef>
              <a:spcAft>
                <a:spcPct val="0"/>
              </a:spcAft>
            </a:pPr>
            <a:r>
              <a:rPr lang="en-AU" sz="800" cap="all" dirty="0">
                <a:solidFill>
                  <a:srgbClr val="808080"/>
                </a:solidFill>
              </a:rPr>
              <a:t>TRACKER</a:t>
            </a:r>
          </a:p>
        </p:txBody>
      </p:sp>
      <p:sp>
        <p:nvSpPr>
          <p:cNvPr id="27" name="3. Unit of measure" hidden="1"/>
          <p:cNvSpPr txBox="1">
            <a:spLocks noChangeArrowheads="1"/>
          </p:cNvSpPr>
          <p:nvPr userDrawn="1"/>
        </p:nvSpPr>
        <p:spPr bwMode="auto">
          <a:xfrm>
            <a:off x="121516" y="566142"/>
            <a:ext cx="8794113"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lang="en-AU" sz="2400">
                <a:solidFill>
                  <a:schemeClr val="tx1"/>
                </a:solidFill>
                <a:latin typeface="Arial" charset="0"/>
              </a:defRPr>
            </a:lvl1pPr>
            <a:lvl2pPr marL="447675" defTabSz="895350">
              <a:defRPr lang="en-AU" sz="2400">
                <a:solidFill>
                  <a:schemeClr val="tx1"/>
                </a:solidFill>
                <a:latin typeface="Arial" charset="0"/>
              </a:defRPr>
            </a:lvl2pPr>
            <a:lvl3pPr marL="895350" defTabSz="895350">
              <a:defRPr lang="en-AU" sz="2400">
                <a:solidFill>
                  <a:schemeClr val="tx1"/>
                </a:solidFill>
                <a:latin typeface="Arial" charset="0"/>
              </a:defRPr>
            </a:lvl3pPr>
            <a:lvl4pPr marL="1344613" defTabSz="895350">
              <a:defRPr lang="en-AU" sz="2400">
                <a:solidFill>
                  <a:schemeClr val="tx1"/>
                </a:solidFill>
                <a:latin typeface="Arial" charset="0"/>
              </a:defRPr>
            </a:lvl4pPr>
            <a:lvl5pPr marL="1792288" defTabSz="895350">
              <a:defRPr lang="en-AU" sz="2400">
                <a:solidFill>
                  <a:schemeClr val="tx1"/>
                </a:solidFill>
                <a:latin typeface="Arial" charset="0"/>
              </a:defRPr>
            </a:lvl5pPr>
            <a:lvl6pPr marL="2249488" defTabSz="895350" fontAlgn="base">
              <a:spcBef>
                <a:spcPct val="0"/>
              </a:spcBef>
              <a:spcAft>
                <a:spcPct val="0"/>
              </a:spcAft>
              <a:defRPr lang="en-AU" sz="2400">
                <a:solidFill>
                  <a:schemeClr val="tx1"/>
                </a:solidFill>
                <a:latin typeface="Arial" charset="0"/>
              </a:defRPr>
            </a:lvl6pPr>
            <a:lvl7pPr marL="2706688" defTabSz="895350" fontAlgn="base">
              <a:spcBef>
                <a:spcPct val="0"/>
              </a:spcBef>
              <a:spcAft>
                <a:spcPct val="0"/>
              </a:spcAft>
              <a:defRPr lang="en-AU" sz="2400">
                <a:solidFill>
                  <a:schemeClr val="tx1"/>
                </a:solidFill>
                <a:latin typeface="Arial" charset="0"/>
              </a:defRPr>
            </a:lvl7pPr>
            <a:lvl8pPr marL="3163888" defTabSz="895350" fontAlgn="base">
              <a:spcBef>
                <a:spcPct val="0"/>
              </a:spcBef>
              <a:spcAft>
                <a:spcPct val="0"/>
              </a:spcAft>
              <a:defRPr lang="en-AU" sz="2400">
                <a:solidFill>
                  <a:schemeClr val="tx1"/>
                </a:solidFill>
                <a:latin typeface="Arial" charset="0"/>
              </a:defRPr>
            </a:lvl8pPr>
            <a:lvl9pPr marL="3621088" defTabSz="895350" fontAlgn="base">
              <a:spcBef>
                <a:spcPct val="0"/>
              </a:spcBef>
              <a:spcAft>
                <a:spcPct val="0"/>
              </a:spcAft>
              <a:defRPr lang="en-AU" sz="2400">
                <a:solidFill>
                  <a:schemeClr val="tx1"/>
                </a:solidFill>
                <a:latin typeface="Arial" charset="0"/>
              </a:defRPr>
            </a:lvl9pPr>
          </a:lstStyle>
          <a:p>
            <a:pPr fontAlgn="base">
              <a:spcBef>
                <a:spcPct val="0"/>
              </a:spcBef>
              <a:spcAft>
                <a:spcPct val="0"/>
              </a:spcAft>
              <a:defRPr lang="en-AU"/>
            </a:pPr>
            <a:r>
              <a:rPr sz="1600" dirty="0">
                <a:solidFill>
                  <a:srgbClr val="808080"/>
                </a:solidFill>
                <a:latin typeface="Arial"/>
              </a:rPr>
              <a:t>Unit of measure</a:t>
            </a:r>
          </a:p>
        </p:txBody>
      </p:sp>
      <p:grpSp>
        <p:nvGrpSpPr>
          <p:cNvPr id="28" name="Slide Elements" hidden="1"/>
          <p:cNvGrpSpPr>
            <a:grpSpLocks/>
          </p:cNvGrpSpPr>
          <p:nvPr userDrawn="1"/>
        </p:nvGrpSpPr>
        <p:grpSpPr bwMode="auto">
          <a:xfrm>
            <a:off x="121489" y="6434030"/>
            <a:ext cx="8722840" cy="332048"/>
            <a:chOff x="75" y="3936"/>
            <a:chExt cx="5385" cy="205"/>
          </a:xfrm>
        </p:grpSpPr>
        <p:sp>
          <p:nvSpPr>
            <p:cNvPr id="29" name="4. Footnote"/>
            <p:cNvSpPr txBox="1">
              <a:spLocks noChangeArrowheads="1"/>
            </p:cNvSpPr>
            <p:nvPr/>
          </p:nvSpPr>
          <p:spPr bwMode="auto">
            <a:xfrm>
              <a:off x="75" y="3936"/>
              <a:ext cx="5385" cy="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lang="en-AU" sz="2400">
                  <a:solidFill>
                    <a:schemeClr val="tx1"/>
                  </a:solidFill>
                  <a:latin typeface="Arial" charset="0"/>
                </a:defRPr>
              </a:lvl1pPr>
              <a:lvl2pPr marL="1031875" defTabSz="895350">
                <a:defRPr lang="en-AU" sz="2400">
                  <a:solidFill>
                    <a:schemeClr val="tx1"/>
                  </a:solidFill>
                  <a:latin typeface="Arial" charset="0"/>
                </a:defRPr>
              </a:lvl2pPr>
              <a:lvl3pPr marL="1217613" defTabSz="895350">
                <a:defRPr lang="en-AU" sz="2400">
                  <a:solidFill>
                    <a:schemeClr val="tx1"/>
                  </a:solidFill>
                  <a:latin typeface="Arial" charset="0"/>
                </a:defRPr>
              </a:lvl3pPr>
              <a:lvl4pPr marL="1404938" defTabSz="895350">
                <a:defRPr lang="en-AU" sz="2400">
                  <a:solidFill>
                    <a:schemeClr val="tx1"/>
                  </a:solidFill>
                  <a:latin typeface="Arial" charset="0"/>
                </a:defRPr>
              </a:lvl4pPr>
              <a:lvl5pPr marL="1792288" defTabSz="895350">
                <a:defRPr lang="en-AU" sz="2400">
                  <a:solidFill>
                    <a:schemeClr val="tx1"/>
                  </a:solidFill>
                  <a:latin typeface="Arial" charset="0"/>
                </a:defRPr>
              </a:lvl5pPr>
              <a:lvl6pPr marL="2249488" defTabSz="895350" fontAlgn="base">
                <a:spcBef>
                  <a:spcPct val="0"/>
                </a:spcBef>
                <a:spcAft>
                  <a:spcPct val="0"/>
                </a:spcAft>
                <a:defRPr lang="en-AU" sz="2400">
                  <a:solidFill>
                    <a:schemeClr val="tx1"/>
                  </a:solidFill>
                  <a:latin typeface="Arial" charset="0"/>
                </a:defRPr>
              </a:lvl6pPr>
              <a:lvl7pPr marL="2706688" defTabSz="895350" fontAlgn="base">
                <a:spcBef>
                  <a:spcPct val="0"/>
                </a:spcBef>
                <a:spcAft>
                  <a:spcPct val="0"/>
                </a:spcAft>
                <a:defRPr lang="en-AU" sz="2400">
                  <a:solidFill>
                    <a:schemeClr val="tx1"/>
                  </a:solidFill>
                  <a:latin typeface="Arial" charset="0"/>
                </a:defRPr>
              </a:lvl7pPr>
              <a:lvl8pPr marL="3163888" defTabSz="895350" fontAlgn="base">
                <a:spcBef>
                  <a:spcPct val="0"/>
                </a:spcBef>
                <a:spcAft>
                  <a:spcPct val="0"/>
                </a:spcAft>
                <a:defRPr lang="en-AU" sz="2400">
                  <a:solidFill>
                    <a:schemeClr val="tx1"/>
                  </a:solidFill>
                  <a:latin typeface="Arial" charset="0"/>
                </a:defRPr>
              </a:lvl8pPr>
              <a:lvl9pPr marL="3621088" defTabSz="895350" fontAlgn="base">
                <a:spcBef>
                  <a:spcPct val="0"/>
                </a:spcBef>
                <a:spcAft>
                  <a:spcPct val="0"/>
                </a:spcAft>
                <a:defRPr lang="en-AU" sz="2400">
                  <a:solidFill>
                    <a:schemeClr val="tx1"/>
                  </a:solidFill>
                  <a:latin typeface="Arial" charset="0"/>
                </a:defRPr>
              </a:lvl9pPr>
            </a:lstStyle>
            <a:p>
              <a:pPr fontAlgn="base">
                <a:spcBef>
                  <a:spcPct val="0"/>
                </a:spcBef>
                <a:spcAft>
                  <a:spcPct val="0"/>
                </a:spcAft>
                <a:defRPr lang="en-AU"/>
              </a:pPr>
              <a:r>
                <a:rPr sz="800" dirty="0">
                  <a:solidFill>
                    <a:srgbClr val="808080"/>
                  </a:solidFill>
                  <a:latin typeface="Arial"/>
                </a:rPr>
                <a:t>1 Footnote</a:t>
              </a:r>
            </a:p>
          </p:txBody>
        </p:sp>
        <p:sp>
          <p:nvSpPr>
            <p:cNvPr id="30" name="5. Source"/>
            <p:cNvSpPr>
              <a:spLocks noChangeArrowheads="1"/>
            </p:cNvSpPr>
            <p:nvPr/>
          </p:nvSpPr>
          <p:spPr bwMode="auto">
            <a:xfrm>
              <a:off x="75" y="4063"/>
              <a:ext cx="4323" cy="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620198" indent="-620198" defTabSz="910913" fontAlgn="base">
                <a:spcBef>
                  <a:spcPct val="0"/>
                </a:spcBef>
                <a:spcAft>
                  <a:spcPct val="0"/>
                </a:spcAft>
                <a:tabLst>
                  <a:tab pos="623427" algn="l"/>
                </a:tabLst>
              </a:pPr>
              <a:r>
                <a:rPr lang="en-AU" sz="800" dirty="0">
                  <a:solidFill>
                    <a:srgbClr val="808080"/>
                  </a:solidFill>
                </a:rPr>
                <a:t>SOURCE : Source</a:t>
              </a:r>
            </a:p>
          </p:txBody>
        </p:sp>
      </p:grpSp>
      <p:grpSp>
        <p:nvGrpSpPr>
          <p:cNvPr id="31" name="ACET" hidden="1"/>
          <p:cNvGrpSpPr>
            <a:grpSpLocks/>
          </p:cNvGrpSpPr>
          <p:nvPr userDrawn="1"/>
        </p:nvGrpSpPr>
        <p:grpSpPr bwMode="auto">
          <a:xfrm>
            <a:off x="1482165" y="1283301"/>
            <a:ext cx="4350892" cy="518318"/>
            <a:chOff x="915" y="710"/>
            <a:chExt cx="2686" cy="320"/>
          </a:xfrm>
        </p:grpSpPr>
        <p:cxnSp>
          <p:nvCxnSpPr>
            <p:cNvPr id="32" name="AutoShape 249"/>
            <p:cNvCxnSpPr>
              <a:cxnSpLocks noChangeShapeType="1"/>
              <a:stCxn id="33" idx="4"/>
              <a:endCxn id="33" idx="6"/>
            </p:cNvCxnSpPr>
            <p:nvPr/>
          </p:nvCxnSpPr>
          <p:spPr bwMode="auto">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defTabSz="913141" fontAlgn="base">
                <a:spcBef>
                  <a:spcPct val="0"/>
                </a:spcBef>
                <a:spcAft>
                  <a:spcPct val="0"/>
                </a:spcAft>
              </a:pPr>
              <a:r>
                <a:rPr lang="en-AU" sz="1600" b="1" dirty="0">
                  <a:solidFill>
                    <a:srgbClr val="000000"/>
                  </a:solidFill>
                </a:rPr>
                <a:t>Title</a:t>
              </a:r>
            </a:p>
            <a:p>
              <a:pPr defTabSz="913141" fontAlgn="base">
                <a:spcBef>
                  <a:spcPct val="0"/>
                </a:spcBef>
                <a:spcAft>
                  <a:spcPct val="0"/>
                </a:spcAft>
              </a:pPr>
              <a:r>
                <a:rPr lang="en-AU" sz="1600" dirty="0">
                  <a:solidFill>
                    <a:srgbClr val="808080"/>
                  </a:solidFill>
                </a:rPr>
                <a:t>Unit of measure</a:t>
              </a:r>
            </a:p>
          </p:txBody>
        </p:sp>
      </p:grpSp>
      <p:grpSp>
        <p:nvGrpSpPr>
          <p:cNvPr id="34" name="McKSticker" hidden="1"/>
          <p:cNvGrpSpPr/>
          <p:nvPr userDrawn="1"/>
        </p:nvGrpSpPr>
        <p:grpSpPr>
          <a:xfrm>
            <a:off x="8432644" y="291570"/>
            <a:ext cx="482978" cy="153874"/>
            <a:chOff x="8267440" y="285750"/>
            <a:chExt cx="473335" cy="150811"/>
          </a:xfrm>
        </p:grpSpPr>
        <p:sp>
          <p:nvSpPr>
            <p:cNvPr id="35" name="StickerRectangle"/>
            <p:cNvSpPr>
              <a:spLocks noChangeArrowheads="1"/>
            </p:cNvSpPr>
            <p:nvPr/>
          </p:nvSpPr>
          <p:spPr bwMode="auto">
            <a:xfrm>
              <a:off x="8267440" y="285750"/>
              <a:ext cx="473335" cy="15081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0913" fontAlgn="base">
                <a:spcBef>
                  <a:spcPct val="0"/>
                </a:spcBef>
                <a:spcAft>
                  <a:spcPct val="0"/>
                </a:spcAft>
                <a:buClr>
                  <a:srgbClr val="002960"/>
                </a:buClr>
              </a:pPr>
              <a:r>
                <a:rPr lang="en-AU" sz="800" dirty="0">
                  <a:solidFill>
                    <a:srgbClr val="808080"/>
                  </a:solidFill>
                </a:rPr>
                <a:t>STICKER</a:t>
              </a:r>
            </a:p>
          </p:txBody>
        </p:sp>
        <p:cxnSp>
          <p:nvCxnSpPr>
            <p:cNvPr id="36" name="AutoShape 31"/>
            <p:cNvCxnSpPr>
              <a:cxnSpLocks noChangeShapeType="1"/>
              <a:stCxn id="35" idx="2"/>
              <a:endCxn id="35" idx="4"/>
            </p:cNvCxnSpPr>
            <p:nvPr/>
          </p:nvCxnSpPr>
          <p:spPr bwMode="auto">
            <a:xfrm>
              <a:off x="8267440" y="285750"/>
              <a:ext cx="0" cy="150811"/>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37" name="AutoShape 32"/>
            <p:cNvCxnSpPr>
              <a:cxnSpLocks noChangeShapeType="1"/>
              <a:stCxn id="35" idx="4"/>
              <a:endCxn id="35" idx="6"/>
            </p:cNvCxnSpPr>
            <p:nvPr/>
          </p:nvCxnSpPr>
          <p:spPr bwMode="auto">
            <a:xfrm>
              <a:off x="8267440" y="436561"/>
              <a:ext cx="473335"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sp>
        <p:nvSpPr>
          <p:cNvPr id="21" name="SlideBottomBar" hidden="1"/>
          <p:cNvSpPr/>
          <p:nvPr userDrawn="1"/>
        </p:nvSpPr>
        <p:spPr>
          <a:xfrm>
            <a:off x="8978979" y="6457217"/>
            <a:ext cx="46650" cy="126340"/>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3026" tIns="46516" rIns="93026" bIns="46516" rtlCol="0" anchor="ctr"/>
          <a:lstStyle/>
          <a:p>
            <a:pPr algn="ctr" defTabSz="913141" fontAlgn="base">
              <a:spcBef>
                <a:spcPct val="0"/>
              </a:spcBef>
              <a:spcAft>
                <a:spcPct val="0"/>
              </a:spcAft>
            </a:pPr>
            <a:endParaRPr lang="en-AU" sz="1600" dirty="0">
              <a:solidFill>
                <a:srgbClr val="000000"/>
              </a:solidFill>
            </a:endParaRPr>
          </a:p>
        </p:txBody>
      </p:sp>
      <p:sp>
        <p:nvSpPr>
          <p:cNvPr id="22" name="doc id" hidden="1"/>
          <p:cNvSpPr>
            <a:spLocks noChangeArrowheads="1"/>
          </p:cNvSpPr>
          <p:nvPr userDrawn="1"/>
        </p:nvSpPr>
        <p:spPr bwMode="auto">
          <a:xfrm>
            <a:off x="7955305" y="51855"/>
            <a:ext cx="961930" cy="94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910913" fontAlgn="base">
              <a:spcBef>
                <a:spcPct val="0"/>
              </a:spcBef>
              <a:spcAft>
                <a:spcPct val="0"/>
              </a:spcAft>
            </a:pPr>
            <a:endParaRPr lang="en-AU" sz="600" dirty="0">
              <a:solidFill>
                <a:srgbClr val="C5C5C5"/>
              </a:solidFill>
            </a:endParaRPr>
          </a:p>
        </p:txBody>
      </p:sp>
      <p:grpSp>
        <p:nvGrpSpPr>
          <p:cNvPr id="38" name="LegendBoxes" hidden="1"/>
          <p:cNvGrpSpPr/>
          <p:nvPr userDrawn="1"/>
        </p:nvGrpSpPr>
        <p:grpSpPr bwMode="gray">
          <a:xfrm>
            <a:off x="8078419" y="285103"/>
            <a:ext cx="779314" cy="1017727"/>
            <a:chOff x="7835905" y="279400"/>
            <a:chExt cx="763755" cy="997467"/>
          </a:xfrm>
        </p:grpSpPr>
        <p:sp>
          <p:nvSpPr>
            <p:cNvPr id="39" name="RectangleLegend1"/>
            <p:cNvSpPr>
              <a:spLocks noChangeArrowheads="1"/>
            </p:cNvSpPr>
            <p:nvPr/>
          </p:nvSpPr>
          <p:spPr bwMode="gray">
            <a:xfrm>
              <a:off x="7835905" y="290513"/>
              <a:ext cx="165100" cy="160338"/>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141" fontAlgn="base">
                <a:spcBef>
                  <a:spcPct val="0"/>
                </a:spcBef>
                <a:spcAft>
                  <a:spcPct val="0"/>
                </a:spcAft>
              </a:pPr>
              <a:endParaRPr lang="en-AU" sz="1600" dirty="0">
                <a:solidFill>
                  <a:srgbClr val="000000"/>
                </a:solidFill>
              </a:endParaRPr>
            </a:p>
          </p:txBody>
        </p:sp>
        <p:sp>
          <p:nvSpPr>
            <p:cNvPr id="40" name="RectangleLegend2"/>
            <p:cNvSpPr>
              <a:spLocks noChangeArrowheads="1"/>
            </p:cNvSpPr>
            <p:nvPr/>
          </p:nvSpPr>
          <p:spPr bwMode="gray">
            <a:xfrm>
              <a:off x="7835905" y="560388"/>
              <a:ext cx="165100" cy="160338"/>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141" fontAlgn="base">
                <a:spcBef>
                  <a:spcPct val="0"/>
                </a:spcBef>
                <a:spcAft>
                  <a:spcPct val="0"/>
                </a:spcAft>
              </a:pPr>
              <a:endParaRPr lang="en-AU" sz="1600" dirty="0">
                <a:solidFill>
                  <a:srgbClr val="000000"/>
                </a:solidFill>
              </a:endParaRPr>
            </a:p>
          </p:txBody>
        </p:sp>
        <p:sp>
          <p:nvSpPr>
            <p:cNvPr id="41" name="RectangleLegend3"/>
            <p:cNvSpPr>
              <a:spLocks noChangeArrowheads="1"/>
            </p:cNvSpPr>
            <p:nvPr/>
          </p:nvSpPr>
          <p:spPr bwMode="gray">
            <a:xfrm>
              <a:off x="7835905" y="831851"/>
              <a:ext cx="165100" cy="160338"/>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141" fontAlgn="base">
                <a:spcBef>
                  <a:spcPct val="0"/>
                </a:spcBef>
                <a:spcAft>
                  <a:spcPct val="0"/>
                </a:spcAft>
              </a:pPr>
              <a:endParaRPr lang="en-AU" sz="1600" dirty="0">
                <a:solidFill>
                  <a:srgbClr val="000000"/>
                </a:solidFill>
              </a:endParaRPr>
            </a:p>
          </p:txBody>
        </p:sp>
        <p:sp>
          <p:nvSpPr>
            <p:cNvPr id="42" name="RectangleLegend4"/>
            <p:cNvSpPr>
              <a:spLocks noChangeArrowheads="1"/>
            </p:cNvSpPr>
            <p:nvPr/>
          </p:nvSpPr>
          <p:spPr bwMode="gray">
            <a:xfrm>
              <a:off x="7835905" y="1103313"/>
              <a:ext cx="165100" cy="160338"/>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141" fontAlgn="base">
                <a:spcBef>
                  <a:spcPct val="0"/>
                </a:spcBef>
                <a:spcAft>
                  <a:spcPct val="0"/>
                </a:spcAft>
              </a:pPr>
              <a:endParaRPr lang="en-AU" sz="1600" dirty="0">
                <a:solidFill>
                  <a:srgbClr val="000000"/>
                </a:solidFill>
              </a:endParaRPr>
            </a:p>
          </p:txBody>
        </p:sp>
        <p:sp>
          <p:nvSpPr>
            <p:cNvPr id="43" name="Legend1"/>
            <p:cNvSpPr>
              <a:spLocks noChangeArrowheads="1"/>
            </p:cNvSpPr>
            <p:nvPr/>
          </p:nvSpPr>
          <p:spPr bwMode="gray">
            <a:xfrm>
              <a:off x="8089905" y="27940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0913" fontAlgn="base">
                <a:spcBef>
                  <a:spcPct val="0"/>
                </a:spcBef>
                <a:spcAft>
                  <a:spcPct val="0"/>
                </a:spcAft>
                <a:buClr>
                  <a:srgbClr val="002960"/>
                </a:buClr>
              </a:pPr>
              <a:r>
                <a:rPr lang="en-AU" sz="1200" dirty="0">
                  <a:solidFill>
                    <a:srgbClr val="000000"/>
                  </a:solidFill>
                </a:rPr>
                <a:t>Legend</a:t>
              </a:r>
            </a:p>
          </p:txBody>
        </p:sp>
        <p:sp>
          <p:nvSpPr>
            <p:cNvPr id="44" name="Legend2"/>
            <p:cNvSpPr>
              <a:spLocks noChangeArrowheads="1"/>
            </p:cNvSpPr>
            <p:nvPr/>
          </p:nvSpPr>
          <p:spPr bwMode="gray">
            <a:xfrm>
              <a:off x="8089905" y="54927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0913" fontAlgn="base">
                <a:spcBef>
                  <a:spcPct val="0"/>
                </a:spcBef>
                <a:spcAft>
                  <a:spcPct val="0"/>
                </a:spcAft>
                <a:buClr>
                  <a:srgbClr val="002960"/>
                </a:buClr>
              </a:pPr>
              <a:r>
                <a:rPr lang="en-AU" sz="1200" dirty="0">
                  <a:solidFill>
                    <a:srgbClr val="000000"/>
                  </a:solidFill>
                </a:rPr>
                <a:t>Legend</a:t>
              </a:r>
            </a:p>
          </p:txBody>
        </p:sp>
        <p:sp>
          <p:nvSpPr>
            <p:cNvPr id="45" name="Legend3"/>
            <p:cNvSpPr>
              <a:spLocks noChangeArrowheads="1"/>
            </p:cNvSpPr>
            <p:nvPr/>
          </p:nvSpPr>
          <p:spPr bwMode="gray">
            <a:xfrm>
              <a:off x="8089905" y="820738"/>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0913" fontAlgn="base">
                <a:spcBef>
                  <a:spcPct val="0"/>
                </a:spcBef>
                <a:spcAft>
                  <a:spcPct val="0"/>
                </a:spcAft>
                <a:buClr>
                  <a:srgbClr val="002960"/>
                </a:buClr>
              </a:pPr>
              <a:r>
                <a:rPr lang="en-AU" sz="1200" dirty="0">
                  <a:solidFill>
                    <a:srgbClr val="000000"/>
                  </a:solidFill>
                </a:rPr>
                <a:t>Legend</a:t>
              </a:r>
            </a:p>
          </p:txBody>
        </p:sp>
        <p:sp>
          <p:nvSpPr>
            <p:cNvPr id="46" name="Legend4"/>
            <p:cNvSpPr>
              <a:spLocks noChangeArrowheads="1"/>
            </p:cNvSpPr>
            <p:nvPr/>
          </p:nvSpPr>
          <p:spPr bwMode="gray">
            <a:xfrm>
              <a:off x="8089905" y="1092201"/>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0913" fontAlgn="base">
                <a:spcBef>
                  <a:spcPct val="0"/>
                </a:spcBef>
                <a:spcAft>
                  <a:spcPct val="0"/>
                </a:spcAft>
                <a:buClr>
                  <a:srgbClr val="002960"/>
                </a:buClr>
              </a:pPr>
              <a:r>
                <a:rPr lang="en-AU" sz="1200" dirty="0">
                  <a:solidFill>
                    <a:srgbClr val="000000"/>
                  </a:solidFill>
                </a:rPr>
                <a:t>Legend</a:t>
              </a:r>
            </a:p>
          </p:txBody>
        </p:sp>
      </p:grpSp>
      <p:grpSp>
        <p:nvGrpSpPr>
          <p:cNvPr id="47" name="LegendLines" hidden="1"/>
          <p:cNvGrpSpPr/>
          <p:nvPr userDrawn="1"/>
        </p:nvGrpSpPr>
        <p:grpSpPr bwMode="gray">
          <a:xfrm>
            <a:off x="7764368" y="285075"/>
            <a:ext cx="1093393" cy="745084"/>
            <a:chOff x="7540629" y="279400"/>
            <a:chExt cx="1071563" cy="730251"/>
          </a:xfrm>
        </p:grpSpPr>
        <p:sp>
          <p:nvSpPr>
            <p:cNvPr id="48" name="LineLegend1"/>
            <p:cNvSpPr>
              <a:spLocks noChangeShapeType="1"/>
            </p:cNvSpPr>
            <p:nvPr/>
          </p:nvSpPr>
          <p:spPr bwMode="gray">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141" fontAlgn="base">
                <a:spcBef>
                  <a:spcPct val="0"/>
                </a:spcBef>
                <a:spcAft>
                  <a:spcPct val="0"/>
                </a:spcAft>
              </a:pPr>
              <a:endParaRPr lang="en-AU" sz="1600" dirty="0">
                <a:solidFill>
                  <a:srgbClr val="000000"/>
                </a:solidFill>
              </a:endParaRPr>
            </a:p>
          </p:txBody>
        </p:sp>
        <p:sp>
          <p:nvSpPr>
            <p:cNvPr id="49" name="LineLegend2"/>
            <p:cNvSpPr>
              <a:spLocks noChangeShapeType="1"/>
            </p:cNvSpPr>
            <p:nvPr/>
          </p:nvSpPr>
          <p:spPr bwMode="gray">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141" fontAlgn="base">
                <a:spcBef>
                  <a:spcPct val="0"/>
                </a:spcBef>
                <a:spcAft>
                  <a:spcPct val="0"/>
                </a:spcAft>
              </a:pPr>
              <a:endParaRPr lang="en-AU" sz="1600" dirty="0">
                <a:solidFill>
                  <a:srgbClr val="000000"/>
                </a:solidFill>
              </a:endParaRPr>
            </a:p>
          </p:txBody>
        </p:sp>
        <p:sp>
          <p:nvSpPr>
            <p:cNvPr id="50" name="LineLegend3"/>
            <p:cNvSpPr>
              <a:spLocks noChangeShapeType="1"/>
            </p:cNvSpPr>
            <p:nvPr/>
          </p:nvSpPr>
          <p:spPr bwMode="gray">
            <a:xfrm>
              <a:off x="7540629" y="915988"/>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141" fontAlgn="base">
                <a:spcBef>
                  <a:spcPct val="0"/>
                </a:spcBef>
                <a:spcAft>
                  <a:spcPct val="0"/>
                </a:spcAft>
              </a:pPr>
              <a:endParaRPr lang="en-AU" sz="1600" dirty="0">
                <a:solidFill>
                  <a:srgbClr val="000000"/>
                </a:solidFill>
              </a:endParaRPr>
            </a:p>
          </p:txBody>
        </p:sp>
        <p:sp>
          <p:nvSpPr>
            <p:cNvPr id="51" name="Legend1"/>
            <p:cNvSpPr>
              <a:spLocks noChangeArrowheads="1"/>
            </p:cNvSpPr>
            <p:nvPr/>
          </p:nvSpPr>
          <p:spPr bwMode="gray">
            <a:xfrm>
              <a:off x="8102604" y="279400"/>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0913" fontAlgn="base">
                <a:spcBef>
                  <a:spcPct val="0"/>
                </a:spcBef>
                <a:spcAft>
                  <a:spcPct val="0"/>
                </a:spcAft>
                <a:buClr>
                  <a:srgbClr val="002960"/>
                </a:buClr>
              </a:pPr>
              <a:r>
                <a:rPr lang="en-AU" sz="1200" dirty="0">
                  <a:solidFill>
                    <a:srgbClr val="000000"/>
                  </a:solidFill>
                </a:rPr>
                <a:t>Legend</a:t>
              </a:r>
            </a:p>
          </p:txBody>
        </p:sp>
        <p:sp>
          <p:nvSpPr>
            <p:cNvPr id="52" name="Legend2"/>
            <p:cNvSpPr>
              <a:spLocks noChangeArrowheads="1"/>
            </p:cNvSpPr>
            <p:nvPr/>
          </p:nvSpPr>
          <p:spPr bwMode="gray">
            <a:xfrm>
              <a:off x="8102604" y="546100"/>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0913" fontAlgn="base">
                <a:spcBef>
                  <a:spcPct val="0"/>
                </a:spcBef>
                <a:spcAft>
                  <a:spcPct val="0"/>
                </a:spcAft>
                <a:buClr>
                  <a:srgbClr val="002960"/>
                </a:buClr>
              </a:pPr>
              <a:r>
                <a:rPr lang="en-AU" sz="1200" dirty="0">
                  <a:solidFill>
                    <a:srgbClr val="000000"/>
                  </a:solidFill>
                </a:rPr>
                <a:t>Legend</a:t>
              </a:r>
            </a:p>
          </p:txBody>
        </p:sp>
        <p:sp>
          <p:nvSpPr>
            <p:cNvPr id="53" name="Legend3"/>
            <p:cNvSpPr>
              <a:spLocks noChangeArrowheads="1"/>
            </p:cNvSpPr>
            <p:nvPr/>
          </p:nvSpPr>
          <p:spPr bwMode="gray">
            <a:xfrm>
              <a:off x="8102604" y="825501"/>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0913" fontAlgn="base">
                <a:spcBef>
                  <a:spcPct val="0"/>
                </a:spcBef>
                <a:spcAft>
                  <a:spcPct val="0"/>
                </a:spcAft>
                <a:buClr>
                  <a:srgbClr val="002960"/>
                </a:buClr>
              </a:pPr>
              <a:r>
                <a:rPr lang="en-AU" sz="1200" dirty="0">
                  <a:solidFill>
                    <a:srgbClr val="000000"/>
                  </a:solidFill>
                </a:rPr>
                <a:t>Legend</a:t>
              </a:r>
            </a:p>
          </p:txBody>
        </p:sp>
      </p:grpSp>
      <p:grpSp>
        <p:nvGrpSpPr>
          <p:cNvPr id="54" name="LegendMoons" hidden="1"/>
          <p:cNvGrpSpPr/>
          <p:nvPr userDrawn="1"/>
        </p:nvGrpSpPr>
        <p:grpSpPr bwMode="gray">
          <a:xfrm>
            <a:off x="8010385" y="255920"/>
            <a:ext cx="847347" cy="1333054"/>
            <a:chOff x="7769225" y="250825"/>
            <a:chExt cx="830430" cy="1306516"/>
          </a:xfrm>
        </p:grpSpPr>
        <p:grpSp>
          <p:nvGrpSpPr>
            <p:cNvPr id="55" name="MoonLegend1"/>
            <p:cNvGrpSpPr>
              <a:grpSpLocks noChangeAspect="1"/>
            </p:cNvGrpSpPr>
            <p:nvPr>
              <p:custDataLst>
                <p:tags r:id="rId8"/>
              </p:custDataLst>
            </p:nvPr>
          </p:nvGrpSpPr>
          <p:grpSpPr bwMode="gray">
            <a:xfrm>
              <a:off x="7769225" y="250825"/>
              <a:ext cx="209550" cy="209551"/>
              <a:chOff x="4533" y="183"/>
              <a:chExt cx="144" cy="144"/>
            </a:xfrm>
          </p:grpSpPr>
          <p:sp>
            <p:nvSpPr>
              <p:cNvPr id="73" name="Oval 38"/>
              <p:cNvSpPr>
                <a:spLocks noChangeAspect="1" noChangeArrowheads="1"/>
              </p:cNvSpPr>
              <p:nvPr>
                <p:custDataLst>
                  <p:tags r:id="rId21"/>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141" fontAlgn="base">
                  <a:spcBef>
                    <a:spcPct val="0"/>
                  </a:spcBef>
                  <a:spcAft>
                    <a:spcPct val="0"/>
                  </a:spcAft>
                </a:pPr>
                <a:endParaRPr lang="en-AU" sz="1600" dirty="0">
                  <a:solidFill>
                    <a:srgbClr val="000000"/>
                  </a:solidFill>
                </a:endParaRPr>
              </a:p>
            </p:txBody>
          </p:sp>
          <p:sp>
            <p:nvSpPr>
              <p:cNvPr id="74" name="Arc 39"/>
              <p:cNvSpPr>
                <a:spLocks noChangeAspect="1"/>
              </p:cNvSpPr>
              <p:nvPr>
                <p:custDataLst>
                  <p:tags r:id="rId22"/>
                </p:custDataLst>
              </p:nvPr>
            </p:nvSpPr>
            <p:spPr bwMode="gray">
              <a:xfrm>
                <a:off x="4533" y="183"/>
                <a:ext cx="144" cy="144"/>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141" fontAlgn="base">
                  <a:spcBef>
                    <a:spcPct val="0"/>
                  </a:spcBef>
                  <a:spcAft>
                    <a:spcPct val="0"/>
                  </a:spcAft>
                </a:pPr>
                <a:endParaRPr lang="en-AU" sz="1600" dirty="0">
                  <a:solidFill>
                    <a:srgbClr val="000000"/>
                  </a:solidFill>
                </a:endParaRPr>
              </a:p>
            </p:txBody>
          </p:sp>
        </p:grpSp>
        <p:grpSp>
          <p:nvGrpSpPr>
            <p:cNvPr id="56" name="MoonLegend2"/>
            <p:cNvGrpSpPr>
              <a:grpSpLocks noChangeAspect="1"/>
            </p:cNvGrpSpPr>
            <p:nvPr>
              <p:custDataLst>
                <p:tags r:id="rId9"/>
              </p:custDataLst>
            </p:nvPr>
          </p:nvGrpSpPr>
          <p:grpSpPr bwMode="gray">
            <a:xfrm>
              <a:off x="7769225" y="525066"/>
              <a:ext cx="209550" cy="209551"/>
              <a:chOff x="1694" y="2044"/>
              <a:chExt cx="160" cy="160"/>
            </a:xfrm>
          </p:grpSpPr>
          <p:sp>
            <p:nvSpPr>
              <p:cNvPr id="71" name="Oval 41"/>
              <p:cNvSpPr>
                <a:spLocks noChangeAspect="1" noChangeArrowheads="1"/>
              </p:cNvSpPr>
              <p:nvPr>
                <p:custDataLst>
                  <p:tags r:id="rId19"/>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141" fontAlgn="base">
                  <a:spcBef>
                    <a:spcPct val="0"/>
                  </a:spcBef>
                  <a:spcAft>
                    <a:spcPct val="0"/>
                  </a:spcAft>
                </a:pPr>
                <a:endParaRPr lang="en-AU" sz="1600" dirty="0">
                  <a:solidFill>
                    <a:srgbClr val="000000"/>
                  </a:solidFill>
                </a:endParaRPr>
              </a:p>
            </p:txBody>
          </p:sp>
          <p:sp>
            <p:nvSpPr>
              <p:cNvPr id="72" name="Arc 42"/>
              <p:cNvSpPr>
                <a:spLocks noChangeAspect="1"/>
              </p:cNvSpPr>
              <p:nvPr>
                <p:custDataLst>
                  <p:tags r:id="rId20"/>
                </p:custDataLst>
              </p:nvPr>
            </p:nvSpPr>
            <p:spPr bwMode="gray">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141" fontAlgn="base">
                  <a:spcBef>
                    <a:spcPct val="0"/>
                  </a:spcBef>
                  <a:spcAft>
                    <a:spcPct val="0"/>
                  </a:spcAft>
                </a:pPr>
                <a:endParaRPr lang="en-AU" sz="1600" dirty="0">
                  <a:solidFill>
                    <a:srgbClr val="000000"/>
                  </a:solidFill>
                </a:endParaRPr>
              </a:p>
            </p:txBody>
          </p:sp>
        </p:grpSp>
        <p:grpSp>
          <p:nvGrpSpPr>
            <p:cNvPr id="57" name="MoonLegend4"/>
            <p:cNvGrpSpPr>
              <a:grpSpLocks noChangeAspect="1"/>
            </p:cNvGrpSpPr>
            <p:nvPr>
              <p:custDataLst>
                <p:tags r:id="rId10"/>
              </p:custDataLst>
            </p:nvPr>
          </p:nvGrpSpPr>
          <p:grpSpPr bwMode="gray">
            <a:xfrm>
              <a:off x="7769225" y="1073548"/>
              <a:ext cx="209550" cy="209551"/>
              <a:chOff x="4495" y="1198"/>
              <a:chExt cx="160" cy="160"/>
            </a:xfrm>
          </p:grpSpPr>
          <p:sp>
            <p:nvSpPr>
              <p:cNvPr id="69" name="Oval 47"/>
              <p:cNvSpPr>
                <a:spLocks noChangeAspect="1" noChangeArrowheads="1"/>
              </p:cNvSpPr>
              <p:nvPr>
                <p:custDataLst>
                  <p:tags r:id="rId17"/>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141" fontAlgn="base">
                  <a:spcBef>
                    <a:spcPct val="0"/>
                  </a:spcBef>
                  <a:spcAft>
                    <a:spcPct val="0"/>
                  </a:spcAft>
                </a:pPr>
                <a:endParaRPr lang="en-AU" sz="1600" dirty="0">
                  <a:solidFill>
                    <a:srgbClr val="000000"/>
                  </a:solidFill>
                </a:endParaRPr>
              </a:p>
            </p:txBody>
          </p:sp>
          <p:sp>
            <p:nvSpPr>
              <p:cNvPr id="70" name="Arc 48"/>
              <p:cNvSpPr>
                <a:spLocks noChangeAspect="1"/>
              </p:cNvSpPr>
              <p:nvPr>
                <p:custDataLst>
                  <p:tags r:id="rId18"/>
                </p:custDataLst>
              </p:nvPr>
            </p:nvSpPr>
            <p:spPr bwMode="gray">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141" fontAlgn="base">
                  <a:spcBef>
                    <a:spcPct val="0"/>
                  </a:spcBef>
                  <a:spcAft>
                    <a:spcPct val="0"/>
                  </a:spcAft>
                </a:pPr>
                <a:endParaRPr lang="en-AU" sz="1600" dirty="0">
                  <a:solidFill>
                    <a:srgbClr val="000000"/>
                  </a:solidFill>
                </a:endParaRPr>
              </a:p>
            </p:txBody>
          </p:sp>
        </p:grpSp>
        <p:grpSp>
          <p:nvGrpSpPr>
            <p:cNvPr id="58" name="MoonLegend5"/>
            <p:cNvGrpSpPr>
              <a:grpSpLocks noChangeAspect="1"/>
            </p:cNvGrpSpPr>
            <p:nvPr>
              <p:custDataLst>
                <p:tags r:id="rId11"/>
              </p:custDataLst>
            </p:nvPr>
          </p:nvGrpSpPr>
          <p:grpSpPr bwMode="gray">
            <a:xfrm>
              <a:off x="7769225" y="1347790"/>
              <a:ext cx="209550" cy="209551"/>
              <a:chOff x="4495" y="1440"/>
              <a:chExt cx="160" cy="160"/>
            </a:xfrm>
          </p:grpSpPr>
          <p:sp>
            <p:nvSpPr>
              <p:cNvPr id="67" name="Oval 50"/>
              <p:cNvSpPr>
                <a:spLocks noChangeAspect="1" noChangeArrowheads="1"/>
              </p:cNvSpPr>
              <p:nvPr>
                <p:custDataLst>
                  <p:tags r:id="rId15"/>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141" fontAlgn="base">
                  <a:spcBef>
                    <a:spcPct val="0"/>
                  </a:spcBef>
                  <a:spcAft>
                    <a:spcPct val="0"/>
                  </a:spcAft>
                </a:pPr>
                <a:endParaRPr lang="en-AU" sz="1600" dirty="0">
                  <a:solidFill>
                    <a:srgbClr val="000000"/>
                  </a:solidFill>
                </a:endParaRPr>
              </a:p>
            </p:txBody>
          </p:sp>
          <p:sp>
            <p:nvSpPr>
              <p:cNvPr id="68" name="Oval 51"/>
              <p:cNvSpPr>
                <a:spLocks noChangeAspect="1" noChangeArrowheads="1"/>
              </p:cNvSpPr>
              <p:nvPr>
                <p:custDataLst>
                  <p:tags r:id="rId16"/>
                </p:custDataLst>
              </p:nvPr>
            </p:nvSpPr>
            <p:spPr bwMode="gray">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141" fontAlgn="base">
                  <a:spcBef>
                    <a:spcPct val="0"/>
                  </a:spcBef>
                  <a:spcAft>
                    <a:spcPct val="0"/>
                  </a:spcAft>
                </a:pPr>
                <a:endParaRPr lang="en-AU" sz="1600" dirty="0">
                  <a:solidFill>
                    <a:srgbClr val="000000"/>
                  </a:solidFill>
                </a:endParaRPr>
              </a:p>
            </p:txBody>
          </p:sp>
        </p:grpSp>
        <p:grpSp>
          <p:nvGrpSpPr>
            <p:cNvPr id="59" name="MoonLegend3"/>
            <p:cNvGrpSpPr>
              <a:grpSpLocks noChangeAspect="1"/>
            </p:cNvGrpSpPr>
            <p:nvPr>
              <p:custDataLst>
                <p:tags r:id="rId12"/>
              </p:custDataLst>
            </p:nvPr>
          </p:nvGrpSpPr>
          <p:grpSpPr bwMode="gray">
            <a:xfrm>
              <a:off x="7769225" y="799307"/>
              <a:ext cx="209550" cy="209551"/>
              <a:chOff x="4495" y="1198"/>
              <a:chExt cx="160" cy="160"/>
            </a:xfrm>
          </p:grpSpPr>
          <p:sp>
            <p:nvSpPr>
              <p:cNvPr id="65" name="Oval 47"/>
              <p:cNvSpPr>
                <a:spLocks noChangeAspect="1" noChangeArrowheads="1"/>
              </p:cNvSpPr>
              <p:nvPr>
                <p:custDataLst>
                  <p:tags r:id="rId13"/>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141" fontAlgn="base">
                  <a:spcBef>
                    <a:spcPct val="0"/>
                  </a:spcBef>
                  <a:spcAft>
                    <a:spcPct val="0"/>
                  </a:spcAft>
                </a:pPr>
                <a:endParaRPr lang="en-AU" sz="1600" dirty="0">
                  <a:solidFill>
                    <a:srgbClr val="000000"/>
                  </a:solidFill>
                </a:endParaRPr>
              </a:p>
            </p:txBody>
          </p:sp>
          <p:sp>
            <p:nvSpPr>
              <p:cNvPr id="66" name="Arc 48"/>
              <p:cNvSpPr>
                <a:spLocks noChangeAspect="1"/>
              </p:cNvSpPr>
              <p:nvPr>
                <p:custDataLst>
                  <p:tags r:id="rId14"/>
                </p:custDataLst>
              </p:nvPr>
            </p:nvSpPr>
            <p:spPr bwMode="gray">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141" fontAlgn="base">
                  <a:spcBef>
                    <a:spcPct val="0"/>
                  </a:spcBef>
                  <a:spcAft>
                    <a:spcPct val="0"/>
                  </a:spcAft>
                </a:pPr>
                <a:endParaRPr lang="en-AU" sz="1600" dirty="0">
                  <a:solidFill>
                    <a:srgbClr val="000000"/>
                  </a:solidFill>
                </a:endParaRPr>
              </a:p>
            </p:txBody>
          </p:sp>
        </p:grpSp>
        <p:sp>
          <p:nvSpPr>
            <p:cNvPr id="60" name="Legend1"/>
            <p:cNvSpPr>
              <a:spLocks noChangeArrowheads="1"/>
            </p:cNvSpPr>
            <p:nvPr/>
          </p:nvSpPr>
          <p:spPr bwMode="gray">
            <a:xfrm>
              <a:off x="8089900" y="26352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0913" fontAlgn="base">
                <a:spcBef>
                  <a:spcPct val="0"/>
                </a:spcBef>
                <a:spcAft>
                  <a:spcPct val="0"/>
                </a:spcAft>
                <a:buClr>
                  <a:srgbClr val="002960"/>
                </a:buClr>
              </a:pPr>
              <a:r>
                <a:rPr lang="en-AU" sz="1200" dirty="0">
                  <a:solidFill>
                    <a:srgbClr val="000000"/>
                  </a:solidFill>
                </a:rPr>
                <a:t>Legend</a:t>
              </a:r>
            </a:p>
          </p:txBody>
        </p:sp>
        <p:sp>
          <p:nvSpPr>
            <p:cNvPr id="61" name="Legend2"/>
            <p:cNvSpPr>
              <a:spLocks noChangeArrowheads="1"/>
            </p:cNvSpPr>
            <p:nvPr/>
          </p:nvSpPr>
          <p:spPr bwMode="gray">
            <a:xfrm>
              <a:off x="8089900" y="538163"/>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0913" fontAlgn="base">
                <a:spcBef>
                  <a:spcPct val="0"/>
                </a:spcBef>
                <a:spcAft>
                  <a:spcPct val="0"/>
                </a:spcAft>
                <a:buClr>
                  <a:srgbClr val="002960"/>
                </a:buClr>
              </a:pPr>
              <a:r>
                <a:rPr lang="en-AU" sz="1200" dirty="0">
                  <a:solidFill>
                    <a:srgbClr val="000000"/>
                  </a:solidFill>
                </a:rPr>
                <a:t>Legend</a:t>
              </a:r>
            </a:p>
          </p:txBody>
        </p:sp>
        <p:sp>
          <p:nvSpPr>
            <p:cNvPr id="62" name="Legend3"/>
            <p:cNvSpPr>
              <a:spLocks noChangeArrowheads="1"/>
            </p:cNvSpPr>
            <p:nvPr/>
          </p:nvSpPr>
          <p:spPr bwMode="gray">
            <a:xfrm>
              <a:off x="8089900" y="812802"/>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0913" fontAlgn="base">
                <a:spcBef>
                  <a:spcPct val="0"/>
                </a:spcBef>
                <a:spcAft>
                  <a:spcPct val="0"/>
                </a:spcAft>
                <a:buClr>
                  <a:srgbClr val="002960"/>
                </a:buClr>
              </a:pPr>
              <a:r>
                <a:rPr lang="en-AU" sz="1200" dirty="0">
                  <a:solidFill>
                    <a:srgbClr val="000000"/>
                  </a:solidFill>
                </a:rPr>
                <a:t>Legend</a:t>
              </a:r>
            </a:p>
          </p:txBody>
        </p:sp>
        <p:sp>
          <p:nvSpPr>
            <p:cNvPr id="63" name="Legend4"/>
            <p:cNvSpPr>
              <a:spLocks noChangeArrowheads="1"/>
            </p:cNvSpPr>
            <p:nvPr/>
          </p:nvSpPr>
          <p:spPr bwMode="gray">
            <a:xfrm>
              <a:off x="8089900" y="108426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0913" fontAlgn="base">
                <a:spcBef>
                  <a:spcPct val="0"/>
                </a:spcBef>
                <a:spcAft>
                  <a:spcPct val="0"/>
                </a:spcAft>
                <a:buClr>
                  <a:srgbClr val="002960"/>
                </a:buClr>
              </a:pPr>
              <a:r>
                <a:rPr lang="en-AU" sz="1200" dirty="0">
                  <a:solidFill>
                    <a:srgbClr val="000000"/>
                  </a:solidFill>
                </a:rPr>
                <a:t>Legend</a:t>
              </a:r>
            </a:p>
          </p:txBody>
        </p:sp>
        <p:sp>
          <p:nvSpPr>
            <p:cNvPr id="64" name="Legend5"/>
            <p:cNvSpPr>
              <a:spLocks noChangeArrowheads="1"/>
            </p:cNvSpPr>
            <p:nvPr/>
          </p:nvSpPr>
          <p:spPr bwMode="gray">
            <a:xfrm>
              <a:off x="8089900" y="136049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0913" fontAlgn="base">
                <a:spcBef>
                  <a:spcPct val="0"/>
                </a:spcBef>
                <a:spcAft>
                  <a:spcPct val="0"/>
                </a:spcAft>
                <a:buClr>
                  <a:srgbClr val="002960"/>
                </a:buClr>
              </a:pPr>
              <a:r>
                <a:rPr lang="en-AU" sz="1200" dirty="0">
                  <a:solidFill>
                    <a:srgbClr val="000000"/>
                  </a:solidFill>
                </a:rPr>
                <a:t>Legend</a:t>
              </a:r>
            </a:p>
          </p:txBody>
        </p:sp>
      </p:grpSp>
      <p:pic>
        <p:nvPicPr>
          <p:cNvPr id="76" name="Picture 75">
            <a:extLst>
              <a:ext uri="{FF2B5EF4-FFF2-40B4-BE49-F238E27FC236}">
                <a16:creationId xmlns:a16="http://schemas.microsoft.com/office/drawing/2014/main" id="{B9919534-4967-418A-A3F8-BC1202083F7F}"/>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bwMode="gray">
          <a:xfrm>
            <a:off x="249197" y="6034577"/>
            <a:ext cx="8651918" cy="615863"/>
          </a:xfrm>
          <a:prstGeom prst="rect">
            <a:avLst/>
          </a:prstGeom>
        </p:spPr>
      </p:pic>
    </p:spTree>
    <p:extLst>
      <p:ext uri="{BB962C8B-B14F-4D97-AF65-F5344CB8AC3E}">
        <p14:creationId xmlns:p14="http://schemas.microsoft.com/office/powerpoint/2010/main" val="8985014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Lst>
  <p:hf hdr="0" ftr="0" dt="0"/>
  <p:txStyles>
    <p:titleStyle>
      <a:lvl1pPr algn="l" defTabSz="910913" rtl="0" eaLnBrk="1" fontAlgn="base" hangingPunct="1">
        <a:spcBef>
          <a:spcPct val="0"/>
        </a:spcBef>
        <a:spcAft>
          <a:spcPct val="0"/>
        </a:spcAft>
        <a:tabLst>
          <a:tab pos="274567" algn="l"/>
        </a:tabLst>
        <a:defRPr lang="en-AU" sz="2000" b="0" baseline="0">
          <a:solidFill>
            <a:schemeClr val="tx2"/>
          </a:solidFill>
          <a:latin typeface="+mj-lt"/>
          <a:ea typeface="+mj-ea"/>
          <a:cs typeface="+mj-cs"/>
        </a:defRPr>
      </a:lvl1pPr>
      <a:lvl2pPr algn="l" defTabSz="910913" rtl="0" eaLnBrk="1" fontAlgn="base" hangingPunct="1">
        <a:spcBef>
          <a:spcPct val="0"/>
        </a:spcBef>
        <a:spcAft>
          <a:spcPct val="0"/>
        </a:spcAft>
        <a:defRPr lang="en-AU" sz="1900" b="1">
          <a:solidFill>
            <a:schemeClr val="tx2"/>
          </a:solidFill>
          <a:latin typeface="Arial" charset="0"/>
        </a:defRPr>
      </a:lvl2pPr>
      <a:lvl3pPr algn="l" defTabSz="910913" rtl="0" eaLnBrk="1" fontAlgn="base" hangingPunct="1">
        <a:spcBef>
          <a:spcPct val="0"/>
        </a:spcBef>
        <a:spcAft>
          <a:spcPct val="0"/>
        </a:spcAft>
        <a:defRPr lang="en-AU" sz="1900" b="1">
          <a:solidFill>
            <a:schemeClr val="tx2"/>
          </a:solidFill>
          <a:latin typeface="Arial" charset="0"/>
        </a:defRPr>
      </a:lvl3pPr>
      <a:lvl4pPr algn="l" defTabSz="910913" rtl="0" eaLnBrk="1" fontAlgn="base" hangingPunct="1">
        <a:spcBef>
          <a:spcPct val="0"/>
        </a:spcBef>
        <a:spcAft>
          <a:spcPct val="0"/>
        </a:spcAft>
        <a:defRPr lang="en-AU" sz="1900" b="1">
          <a:solidFill>
            <a:schemeClr val="tx2"/>
          </a:solidFill>
          <a:latin typeface="Arial" charset="0"/>
        </a:defRPr>
      </a:lvl4pPr>
      <a:lvl5pPr algn="l" defTabSz="910913" rtl="0" eaLnBrk="1" fontAlgn="base" hangingPunct="1">
        <a:spcBef>
          <a:spcPct val="0"/>
        </a:spcBef>
        <a:spcAft>
          <a:spcPct val="0"/>
        </a:spcAft>
        <a:defRPr lang="en-AU" sz="1900" b="1">
          <a:solidFill>
            <a:schemeClr val="tx2"/>
          </a:solidFill>
          <a:latin typeface="Arial" charset="0"/>
        </a:defRPr>
      </a:lvl5pPr>
      <a:lvl6pPr marL="465131" algn="l" defTabSz="910913" rtl="0" eaLnBrk="1" fontAlgn="base" hangingPunct="1">
        <a:spcBef>
          <a:spcPct val="0"/>
        </a:spcBef>
        <a:spcAft>
          <a:spcPct val="0"/>
        </a:spcAft>
        <a:defRPr lang="en-AU" sz="1900" b="1">
          <a:solidFill>
            <a:schemeClr val="tx2"/>
          </a:solidFill>
          <a:latin typeface="Arial" charset="0"/>
        </a:defRPr>
      </a:lvl6pPr>
      <a:lvl7pPr marL="930294" algn="l" defTabSz="910913" rtl="0" eaLnBrk="1" fontAlgn="base" hangingPunct="1">
        <a:spcBef>
          <a:spcPct val="0"/>
        </a:spcBef>
        <a:spcAft>
          <a:spcPct val="0"/>
        </a:spcAft>
        <a:defRPr lang="en-AU" sz="1900" b="1">
          <a:solidFill>
            <a:schemeClr val="tx2"/>
          </a:solidFill>
          <a:latin typeface="Arial" charset="0"/>
        </a:defRPr>
      </a:lvl7pPr>
      <a:lvl8pPr marL="1395445" algn="l" defTabSz="910913" rtl="0" eaLnBrk="1" fontAlgn="base" hangingPunct="1">
        <a:spcBef>
          <a:spcPct val="0"/>
        </a:spcBef>
        <a:spcAft>
          <a:spcPct val="0"/>
        </a:spcAft>
        <a:defRPr lang="en-AU" sz="1900" b="1">
          <a:solidFill>
            <a:schemeClr val="tx2"/>
          </a:solidFill>
          <a:latin typeface="Arial" charset="0"/>
        </a:defRPr>
      </a:lvl8pPr>
      <a:lvl9pPr marL="1860588" algn="l" defTabSz="910913" rtl="0" eaLnBrk="1" fontAlgn="base" hangingPunct="1">
        <a:spcBef>
          <a:spcPct val="0"/>
        </a:spcBef>
        <a:spcAft>
          <a:spcPct val="0"/>
        </a:spcAft>
        <a:defRPr lang="en-AU" sz="1900" b="1">
          <a:solidFill>
            <a:schemeClr val="tx2"/>
          </a:solidFill>
          <a:latin typeface="Arial" charset="0"/>
        </a:defRPr>
      </a:lvl9pPr>
    </p:titleStyle>
    <p:bodyStyle>
      <a:lvl1pPr marL="0" indent="0" algn="l" defTabSz="910913" rtl="0" eaLnBrk="1" fontAlgn="base" hangingPunct="1">
        <a:spcBef>
          <a:spcPct val="0"/>
        </a:spcBef>
        <a:spcAft>
          <a:spcPct val="0"/>
        </a:spcAft>
        <a:buClr>
          <a:schemeClr val="tx2"/>
        </a:buClr>
        <a:buSzPct val="100000"/>
        <a:defRPr lang="en-AU" sz="1400" baseline="0">
          <a:solidFill>
            <a:schemeClr val="tx1"/>
          </a:solidFill>
          <a:latin typeface="+mn-lt"/>
          <a:ea typeface="+mn-ea"/>
          <a:cs typeface="+mn-cs"/>
        </a:defRPr>
      </a:lvl1pPr>
      <a:lvl2pPr marL="197042" indent="-195429" algn="l" defTabSz="910913" rtl="0" eaLnBrk="1" fontAlgn="base" hangingPunct="1">
        <a:spcBef>
          <a:spcPct val="0"/>
        </a:spcBef>
        <a:spcAft>
          <a:spcPct val="0"/>
        </a:spcAft>
        <a:buClr>
          <a:schemeClr val="tx2"/>
        </a:buClr>
        <a:buSzPct val="125000"/>
        <a:buFont typeface="Arial" charset="0"/>
        <a:buChar char="▪"/>
        <a:defRPr lang="en-AU" sz="1400" baseline="0">
          <a:solidFill>
            <a:schemeClr val="tx1"/>
          </a:solidFill>
          <a:latin typeface="+mn-lt"/>
        </a:defRPr>
      </a:lvl2pPr>
      <a:lvl3pPr marL="465131" indent="-266492" algn="l" defTabSz="910913" rtl="0" eaLnBrk="1" fontAlgn="base" hangingPunct="1">
        <a:spcBef>
          <a:spcPct val="0"/>
        </a:spcBef>
        <a:spcAft>
          <a:spcPct val="0"/>
        </a:spcAft>
        <a:buClr>
          <a:schemeClr val="tx2"/>
        </a:buClr>
        <a:buSzPct val="120000"/>
        <a:buFont typeface="Arial" charset="0"/>
        <a:buChar char="–"/>
        <a:defRPr lang="en-AU" sz="1400" baseline="0">
          <a:solidFill>
            <a:schemeClr val="tx1"/>
          </a:solidFill>
          <a:latin typeface="+mn-lt"/>
        </a:defRPr>
      </a:lvl3pPr>
      <a:lvl4pPr marL="625044" indent="-158283" algn="l" defTabSz="910913" rtl="0" eaLnBrk="1" fontAlgn="base" hangingPunct="1">
        <a:spcBef>
          <a:spcPct val="0"/>
        </a:spcBef>
        <a:spcAft>
          <a:spcPct val="0"/>
        </a:spcAft>
        <a:buClr>
          <a:schemeClr val="tx2"/>
        </a:buClr>
        <a:buSzPct val="120000"/>
        <a:buFont typeface="Arial" charset="0"/>
        <a:buChar char="▫"/>
        <a:defRPr lang="en-AU" sz="1400" baseline="0">
          <a:solidFill>
            <a:schemeClr val="tx1"/>
          </a:solidFill>
          <a:latin typeface="+mn-lt"/>
        </a:defRPr>
      </a:lvl4pPr>
      <a:lvl5pPr marL="762843" indent="-132437" algn="l" defTabSz="910913" rtl="0" eaLnBrk="1" fontAlgn="base" hangingPunct="1">
        <a:spcBef>
          <a:spcPct val="0"/>
        </a:spcBef>
        <a:spcAft>
          <a:spcPct val="0"/>
        </a:spcAft>
        <a:buClr>
          <a:schemeClr val="tx2"/>
        </a:buClr>
        <a:buSzPct val="89000"/>
        <a:buFont typeface="Arial" charset="0"/>
        <a:buChar char="-"/>
        <a:defRPr lang="en-AU" sz="1400" baseline="0">
          <a:solidFill>
            <a:schemeClr val="tx1"/>
          </a:solidFill>
          <a:latin typeface="+mn-lt"/>
        </a:defRPr>
      </a:lvl5pPr>
      <a:lvl6pPr marL="762843" indent="-132437" algn="l" defTabSz="910913" rtl="0" eaLnBrk="1" fontAlgn="base" hangingPunct="1">
        <a:spcBef>
          <a:spcPct val="0"/>
        </a:spcBef>
        <a:spcAft>
          <a:spcPct val="0"/>
        </a:spcAft>
        <a:buClr>
          <a:schemeClr val="tx2"/>
        </a:buClr>
        <a:buSzPct val="89000"/>
        <a:buFont typeface="Arial" charset="0"/>
        <a:buChar char="-"/>
        <a:defRPr lang="en-AU" sz="1600" baseline="0">
          <a:solidFill>
            <a:schemeClr val="tx1"/>
          </a:solidFill>
          <a:latin typeface="+mn-lt"/>
        </a:defRPr>
      </a:lvl6pPr>
      <a:lvl7pPr marL="762843" indent="-132437" algn="l" defTabSz="910913" rtl="0" eaLnBrk="1" fontAlgn="base" hangingPunct="1">
        <a:spcBef>
          <a:spcPct val="0"/>
        </a:spcBef>
        <a:spcAft>
          <a:spcPct val="0"/>
        </a:spcAft>
        <a:buClr>
          <a:schemeClr val="tx2"/>
        </a:buClr>
        <a:buSzPct val="89000"/>
        <a:buFont typeface="Arial" charset="0"/>
        <a:buChar char="-"/>
        <a:defRPr lang="en-AU" sz="1600" baseline="0">
          <a:solidFill>
            <a:schemeClr val="tx1"/>
          </a:solidFill>
          <a:latin typeface="+mn-lt"/>
        </a:defRPr>
      </a:lvl7pPr>
      <a:lvl8pPr marL="762843" indent="-132437" algn="l" defTabSz="910913" rtl="0" eaLnBrk="1" fontAlgn="base" hangingPunct="1">
        <a:spcBef>
          <a:spcPct val="0"/>
        </a:spcBef>
        <a:spcAft>
          <a:spcPct val="0"/>
        </a:spcAft>
        <a:buClr>
          <a:schemeClr val="tx2"/>
        </a:buClr>
        <a:buSzPct val="89000"/>
        <a:buFont typeface="Arial" charset="0"/>
        <a:buChar char="-"/>
        <a:defRPr lang="en-AU" sz="1600" baseline="0">
          <a:solidFill>
            <a:schemeClr val="tx1"/>
          </a:solidFill>
          <a:latin typeface="+mn-lt"/>
        </a:defRPr>
      </a:lvl8pPr>
      <a:lvl9pPr marL="762843" indent="-132437" algn="l" defTabSz="910913" rtl="0" eaLnBrk="1" fontAlgn="base" hangingPunct="1">
        <a:spcBef>
          <a:spcPct val="0"/>
        </a:spcBef>
        <a:spcAft>
          <a:spcPct val="0"/>
        </a:spcAft>
        <a:buClr>
          <a:schemeClr val="tx2"/>
        </a:buClr>
        <a:buSzPct val="89000"/>
        <a:buFont typeface="Arial" charset="0"/>
        <a:buChar char="-"/>
        <a:defRPr lang="en-AU" sz="1600" baseline="0">
          <a:solidFill>
            <a:schemeClr val="tx1"/>
          </a:solidFill>
          <a:latin typeface="+mn-lt"/>
        </a:defRPr>
      </a:lvl9pPr>
    </p:bodyStyle>
    <p:otherStyle>
      <a:defPPr>
        <a:defRPr lang="en-AU"/>
      </a:defPPr>
      <a:lvl1pPr marL="0" algn="l" defTabSz="930294" rtl="0" eaLnBrk="1" latinLnBrk="0" hangingPunct="1">
        <a:defRPr lang="en-AU" sz="1800" kern="1200">
          <a:solidFill>
            <a:schemeClr val="tx1"/>
          </a:solidFill>
          <a:latin typeface="+mn-lt"/>
          <a:ea typeface="+mn-ea"/>
          <a:cs typeface="+mn-cs"/>
        </a:defRPr>
      </a:lvl1pPr>
      <a:lvl2pPr marL="465131" algn="l" defTabSz="930294" rtl="0" eaLnBrk="1" latinLnBrk="0" hangingPunct="1">
        <a:defRPr lang="en-AU" sz="1800" kern="1200">
          <a:solidFill>
            <a:schemeClr val="tx1"/>
          </a:solidFill>
          <a:latin typeface="+mn-lt"/>
          <a:ea typeface="+mn-ea"/>
          <a:cs typeface="+mn-cs"/>
        </a:defRPr>
      </a:lvl2pPr>
      <a:lvl3pPr marL="930294" algn="l" defTabSz="930294" rtl="0" eaLnBrk="1" latinLnBrk="0" hangingPunct="1">
        <a:defRPr lang="en-AU" sz="1800" kern="1200">
          <a:solidFill>
            <a:schemeClr val="tx1"/>
          </a:solidFill>
          <a:latin typeface="+mn-lt"/>
          <a:ea typeface="+mn-ea"/>
          <a:cs typeface="+mn-cs"/>
        </a:defRPr>
      </a:lvl3pPr>
      <a:lvl4pPr marL="1395445" algn="l" defTabSz="930294" rtl="0" eaLnBrk="1" latinLnBrk="0" hangingPunct="1">
        <a:defRPr lang="en-AU" sz="1800" kern="1200">
          <a:solidFill>
            <a:schemeClr val="tx1"/>
          </a:solidFill>
          <a:latin typeface="+mn-lt"/>
          <a:ea typeface="+mn-ea"/>
          <a:cs typeface="+mn-cs"/>
        </a:defRPr>
      </a:lvl4pPr>
      <a:lvl5pPr marL="1860588" algn="l" defTabSz="930294" rtl="0" eaLnBrk="1" latinLnBrk="0" hangingPunct="1">
        <a:defRPr lang="en-AU" sz="1800" kern="1200">
          <a:solidFill>
            <a:schemeClr val="tx1"/>
          </a:solidFill>
          <a:latin typeface="+mn-lt"/>
          <a:ea typeface="+mn-ea"/>
          <a:cs typeface="+mn-cs"/>
        </a:defRPr>
      </a:lvl5pPr>
      <a:lvl6pPr marL="2325740" algn="l" defTabSz="930294" rtl="0" eaLnBrk="1" latinLnBrk="0" hangingPunct="1">
        <a:defRPr lang="en-AU" sz="1800" kern="1200">
          <a:solidFill>
            <a:schemeClr val="tx1"/>
          </a:solidFill>
          <a:latin typeface="+mn-lt"/>
          <a:ea typeface="+mn-ea"/>
          <a:cs typeface="+mn-cs"/>
        </a:defRPr>
      </a:lvl6pPr>
      <a:lvl7pPr marL="2790887" algn="l" defTabSz="930294" rtl="0" eaLnBrk="1" latinLnBrk="0" hangingPunct="1">
        <a:defRPr lang="en-AU" sz="1800" kern="1200">
          <a:solidFill>
            <a:schemeClr val="tx1"/>
          </a:solidFill>
          <a:latin typeface="+mn-lt"/>
          <a:ea typeface="+mn-ea"/>
          <a:cs typeface="+mn-cs"/>
        </a:defRPr>
      </a:lvl7pPr>
      <a:lvl8pPr marL="3256034" algn="l" defTabSz="930294" rtl="0" eaLnBrk="1" latinLnBrk="0" hangingPunct="1">
        <a:defRPr lang="en-AU" sz="1800" kern="1200">
          <a:solidFill>
            <a:schemeClr val="tx1"/>
          </a:solidFill>
          <a:latin typeface="+mn-lt"/>
          <a:ea typeface="+mn-ea"/>
          <a:cs typeface="+mn-cs"/>
        </a:defRPr>
      </a:lvl8pPr>
      <a:lvl9pPr marL="3721184" algn="l" defTabSz="930294" rtl="0" eaLnBrk="1" latinLnBrk="0" hangingPunct="1">
        <a:defRPr lang="en-AU"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6"/>
            </p:custDataLst>
            <p:extLst>
              <p:ext uri="{D42A27DB-BD31-4B8C-83A1-F6EECF244321}">
                <p14:modId xmlns:p14="http://schemas.microsoft.com/office/powerpoint/2010/main" val="2639105924"/>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name="think-cell Slide" r:id="rId23" imgW="270" imgH="270" progId="TCLayout.ActiveDocument.1">
                  <p:embed/>
                </p:oleObj>
              </mc:Choice>
              <mc:Fallback>
                <p:oleObj name="think-cell Slide" r:id="rId23" imgW="270" imgH="270" progId="TCLayout.ActiveDocument.1">
                  <p:embed/>
                  <p:pic>
                    <p:nvPicPr>
                      <p:cNvPr id="2" name="Object 1" hidden="1"/>
                      <p:cNvPicPr/>
                      <p:nvPr/>
                    </p:nvPicPr>
                    <p:blipFill>
                      <a:blip r:embed="rId24"/>
                      <a:stretch>
                        <a:fillRect/>
                      </a:stretch>
                    </p:blipFill>
                    <p:spPr>
                      <a:xfrm>
                        <a:off x="0" y="0"/>
                        <a:ext cx="161984" cy="161974"/>
                      </a:xfrm>
                      <a:prstGeom prst="rect">
                        <a:avLst/>
                      </a:prstGeom>
                    </p:spPr>
                  </p:pic>
                </p:oleObj>
              </mc:Fallback>
            </mc:AlternateContent>
          </a:graphicData>
        </a:graphic>
      </p:graphicFrame>
      <p:sp>
        <p:nvSpPr>
          <p:cNvPr id="6" name="Rectangle 5" hidden="1"/>
          <p:cNvSpPr/>
          <p:nvPr userDrawn="1">
            <p:custDataLst>
              <p:tags r:id="rId7"/>
            </p:custDataLst>
          </p:nvPr>
        </p:nvSpPr>
        <p:spPr bwMode="auto">
          <a:xfrm>
            <a:off x="0" y="0"/>
            <a:ext cx="161984" cy="161974"/>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912753" fontAlgn="base">
              <a:spcBef>
                <a:spcPct val="0"/>
              </a:spcBef>
              <a:spcAft>
                <a:spcPct val="0"/>
              </a:spcAft>
            </a:pPr>
            <a:endParaRPr lang="en-AU" sz="2000" dirty="0">
              <a:solidFill>
                <a:srgbClr val="000000"/>
              </a:solidFill>
              <a:sym typeface="Arial" panose="020B0604020202020204" pitchFamily="34" charset="0"/>
            </a:endParaRPr>
          </a:p>
        </p:txBody>
      </p:sp>
      <p:sp>
        <p:nvSpPr>
          <p:cNvPr id="19" name="Title Placeholder 2"/>
          <p:cNvSpPr>
            <a:spLocks noGrp="1" noChangeArrowheads="1"/>
          </p:cNvSpPr>
          <p:nvPr>
            <p:ph type="title"/>
          </p:nvPr>
        </p:nvSpPr>
        <p:spPr bwMode="auto">
          <a:xfrm>
            <a:off x="121521" y="234864"/>
            <a:ext cx="8794113" cy="314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latinLnBrk="0"/>
            <a:r>
              <a:rPr lang="en-AU" dirty="0"/>
              <a:t>Click to edit Master title style</a:t>
            </a:r>
            <a:endParaRPr lang="en-AU" noProof="0" dirty="0"/>
          </a:p>
        </p:txBody>
      </p:sp>
      <p:sp>
        <p:nvSpPr>
          <p:cNvPr id="3" name="Text Placeholder 2"/>
          <p:cNvSpPr>
            <a:spLocks noGrp="1"/>
          </p:cNvSpPr>
          <p:nvPr>
            <p:ph type="body" idx="1"/>
          </p:nvPr>
        </p:nvSpPr>
        <p:spPr>
          <a:xfrm>
            <a:off x="1482160" y="1991016"/>
            <a:ext cx="4389768" cy="1099098"/>
          </a:xfrm>
          <a:prstGeom prst="rect">
            <a:avLst/>
          </a:prstGeom>
        </p:spPr>
        <p:txBody>
          <a:bodyPr vert="horz" lIns="0" tIns="0" rIns="0" bIns="0" rtlCol="0">
            <a:spAutoFit/>
          </a:bodyPr>
          <a:lstStyle/>
          <a:p>
            <a:pPr lvl="0" latinLnBrk="0"/>
            <a:r>
              <a:rPr lang="en-AU" dirty="0"/>
              <a:t>Click to edit Master text styles</a:t>
            </a:r>
          </a:p>
          <a:p>
            <a:pPr lvl="1" latinLnBrk="0"/>
            <a:r>
              <a:rPr lang="en-AU" dirty="0"/>
              <a:t>Second level</a:t>
            </a:r>
          </a:p>
          <a:p>
            <a:pPr lvl="2" latinLnBrk="0"/>
            <a:r>
              <a:rPr lang="en-AU" dirty="0"/>
              <a:t>Third level</a:t>
            </a:r>
          </a:p>
          <a:p>
            <a:pPr lvl="3" latinLnBrk="0"/>
            <a:r>
              <a:rPr lang="en-AU" dirty="0"/>
              <a:t>Fourth level</a:t>
            </a:r>
          </a:p>
          <a:p>
            <a:pPr lvl="4" latinLnBrk="0"/>
            <a:r>
              <a:rPr lang="en-AU" dirty="0"/>
              <a:t>Fifth level</a:t>
            </a:r>
          </a:p>
        </p:txBody>
      </p:sp>
      <p:sp>
        <p:nvSpPr>
          <p:cNvPr id="26" name="1. On-page tracker" hidden="1"/>
          <p:cNvSpPr>
            <a:spLocks noChangeArrowheads="1"/>
          </p:cNvSpPr>
          <p:nvPr userDrawn="1"/>
        </p:nvSpPr>
        <p:spPr bwMode="auto">
          <a:xfrm>
            <a:off x="121491" y="77303"/>
            <a:ext cx="500512" cy="12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753" fontAlgn="base">
              <a:spcBef>
                <a:spcPct val="0"/>
              </a:spcBef>
              <a:spcAft>
                <a:spcPct val="0"/>
              </a:spcAft>
            </a:pPr>
            <a:r>
              <a:rPr lang="en-AU" sz="800" cap="all" dirty="0">
                <a:solidFill>
                  <a:srgbClr val="808080"/>
                </a:solidFill>
              </a:rPr>
              <a:t>TRACKER</a:t>
            </a:r>
          </a:p>
        </p:txBody>
      </p:sp>
      <p:sp>
        <p:nvSpPr>
          <p:cNvPr id="27" name="3. Unit of measure" hidden="1"/>
          <p:cNvSpPr txBox="1">
            <a:spLocks noChangeArrowheads="1"/>
          </p:cNvSpPr>
          <p:nvPr userDrawn="1"/>
        </p:nvSpPr>
        <p:spPr bwMode="auto">
          <a:xfrm>
            <a:off x="121520" y="566142"/>
            <a:ext cx="8794113"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lang="en-AU" sz="2400">
                <a:solidFill>
                  <a:schemeClr val="tx1"/>
                </a:solidFill>
                <a:latin typeface="Arial" charset="0"/>
              </a:defRPr>
            </a:lvl1pPr>
            <a:lvl2pPr marL="447675" defTabSz="895350">
              <a:defRPr lang="en-AU" sz="2400">
                <a:solidFill>
                  <a:schemeClr val="tx1"/>
                </a:solidFill>
                <a:latin typeface="Arial" charset="0"/>
              </a:defRPr>
            </a:lvl2pPr>
            <a:lvl3pPr marL="895350" defTabSz="895350">
              <a:defRPr lang="en-AU" sz="2400">
                <a:solidFill>
                  <a:schemeClr val="tx1"/>
                </a:solidFill>
                <a:latin typeface="Arial" charset="0"/>
              </a:defRPr>
            </a:lvl3pPr>
            <a:lvl4pPr marL="1344613" defTabSz="895350">
              <a:defRPr lang="en-AU" sz="2400">
                <a:solidFill>
                  <a:schemeClr val="tx1"/>
                </a:solidFill>
                <a:latin typeface="Arial" charset="0"/>
              </a:defRPr>
            </a:lvl4pPr>
            <a:lvl5pPr marL="1792288" defTabSz="895350">
              <a:defRPr lang="en-AU" sz="2400">
                <a:solidFill>
                  <a:schemeClr val="tx1"/>
                </a:solidFill>
                <a:latin typeface="Arial" charset="0"/>
              </a:defRPr>
            </a:lvl5pPr>
            <a:lvl6pPr marL="2249488" defTabSz="895350" fontAlgn="base">
              <a:spcBef>
                <a:spcPct val="0"/>
              </a:spcBef>
              <a:spcAft>
                <a:spcPct val="0"/>
              </a:spcAft>
              <a:defRPr lang="en-AU" sz="2400">
                <a:solidFill>
                  <a:schemeClr val="tx1"/>
                </a:solidFill>
                <a:latin typeface="Arial" charset="0"/>
              </a:defRPr>
            </a:lvl6pPr>
            <a:lvl7pPr marL="2706688" defTabSz="895350" fontAlgn="base">
              <a:spcBef>
                <a:spcPct val="0"/>
              </a:spcBef>
              <a:spcAft>
                <a:spcPct val="0"/>
              </a:spcAft>
              <a:defRPr lang="en-AU" sz="2400">
                <a:solidFill>
                  <a:schemeClr val="tx1"/>
                </a:solidFill>
                <a:latin typeface="Arial" charset="0"/>
              </a:defRPr>
            </a:lvl7pPr>
            <a:lvl8pPr marL="3163888" defTabSz="895350" fontAlgn="base">
              <a:spcBef>
                <a:spcPct val="0"/>
              </a:spcBef>
              <a:spcAft>
                <a:spcPct val="0"/>
              </a:spcAft>
              <a:defRPr lang="en-AU" sz="2400">
                <a:solidFill>
                  <a:schemeClr val="tx1"/>
                </a:solidFill>
                <a:latin typeface="Arial" charset="0"/>
              </a:defRPr>
            </a:lvl8pPr>
            <a:lvl9pPr marL="3621088" defTabSz="895350" fontAlgn="base">
              <a:spcBef>
                <a:spcPct val="0"/>
              </a:spcBef>
              <a:spcAft>
                <a:spcPct val="0"/>
              </a:spcAft>
              <a:defRPr lang="en-AU" sz="2400">
                <a:solidFill>
                  <a:schemeClr val="tx1"/>
                </a:solidFill>
                <a:latin typeface="Arial" charset="0"/>
              </a:defRPr>
            </a:lvl9pPr>
          </a:lstStyle>
          <a:p>
            <a:pPr fontAlgn="base">
              <a:spcBef>
                <a:spcPct val="0"/>
              </a:spcBef>
              <a:spcAft>
                <a:spcPct val="0"/>
              </a:spcAft>
              <a:defRPr lang="en-AU"/>
            </a:pPr>
            <a:r>
              <a:rPr sz="1600" dirty="0">
                <a:solidFill>
                  <a:srgbClr val="808080"/>
                </a:solidFill>
                <a:latin typeface="Arial"/>
              </a:rPr>
              <a:t>Unit of measure</a:t>
            </a:r>
          </a:p>
        </p:txBody>
      </p:sp>
      <p:grpSp>
        <p:nvGrpSpPr>
          <p:cNvPr id="28" name="Slide Elements" hidden="1"/>
          <p:cNvGrpSpPr>
            <a:grpSpLocks/>
          </p:cNvGrpSpPr>
          <p:nvPr userDrawn="1"/>
        </p:nvGrpSpPr>
        <p:grpSpPr bwMode="auto">
          <a:xfrm>
            <a:off x="121489" y="6434030"/>
            <a:ext cx="8722840" cy="332048"/>
            <a:chOff x="75" y="3936"/>
            <a:chExt cx="5385" cy="205"/>
          </a:xfrm>
        </p:grpSpPr>
        <p:sp>
          <p:nvSpPr>
            <p:cNvPr id="29" name="4. Footnote"/>
            <p:cNvSpPr txBox="1">
              <a:spLocks noChangeArrowheads="1"/>
            </p:cNvSpPr>
            <p:nvPr/>
          </p:nvSpPr>
          <p:spPr bwMode="auto">
            <a:xfrm>
              <a:off x="75" y="3936"/>
              <a:ext cx="5385" cy="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lang="en-AU" sz="2400">
                  <a:solidFill>
                    <a:schemeClr val="tx1"/>
                  </a:solidFill>
                  <a:latin typeface="Arial" charset="0"/>
                </a:defRPr>
              </a:lvl1pPr>
              <a:lvl2pPr marL="1031875" defTabSz="895350">
                <a:defRPr lang="en-AU" sz="2400">
                  <a:solidFill>
                    <a:schemeClr val="tx1"/>
                  </a:solidFill>
                  <a:latin typeface="Arial" charset="0"/>
                </a:defRPr>
              </a:lvl2pPr>
              <a:lvl3pPr marL="1217613" defTabSz="895350">
                <a:defRPr lang="en-AU" sz="2400">
                  <a:solidFill>
                    <a:schemeClr val="tx1"/>
                  </a:solidFill>
                  <a:latin typeface="Arial" charset="0"/>
                </a:defRPr>
              </a:lvl3pPr>
              <a:lvl4pPr marL="1404938" defTabSz="895350">
                <a:defRPr lang="en-AU" sz="2400">
                  <a:solidFill>
                    <a:schemeClr val="tx1"/>
                  </a:solidFill>
                  <a:latin typeface="Arial" charset="0"/>
                </a:defRPr>
              </a:lvl4pPr>
              <a:lvl5pPr marL="1792288" defTabSz="895350">
                <a:defRPr lang="en-AU" sz="2400">
                  <a:solidFill>
                    <a:schemeClr val="tx1"/>
                  </a:solidFill>
                  <a:latin typeface="Arial" charset="0"/>
                </a:defRPr>
              </a:lvl5pPr>
              <a:lvl6pPr marL="2249488" defTabSz="895350" fontAlgn="base">
                <a:spcBef>
                  <a:spcPct val="0"/>
                </a:spcBef>
                <a:spcAft>
                  <a:spcPct val="0"/>
                </a:spcAft>
                <a:defRPr lang="en-AU" sz="2400">
                  <a:solidFill>
                    <a:schemeClr val="tx1"/>
                  </a:solidFill>
                  <a:latin typeface="Arial" charset="0"/>
                </a:defRPr>
              </a:lvl6pPr>
              <a:lvl7pPr marL="2706688" defTabSz="895350" fontAlgn="base">
                <a:spcBef>
                  <a:spcPct val="0"/>
                </a:spcBef>
                <a:spcAft>
                  <a:spcPct val="0"/>
                </a:spcAft>
                <a:defRPr lang="en-AU" sz="2400">
                  <a:solidFill>
                    <a:schemeClr val="tx1"/>
                  </a:solidFill>
                  <a:latin typeface="Arial" charset="0"/>
                </a:defRPr>
              </a:lvl7pPr>
              <a:lvl8pPr marL="3163888" defTabSz="895350" fontAlgn="base">
                <a:spcBef>
                  <a:spcPct val="0"/>
                </a:spcBef>
                <a:spcAft>
                  <a:spcPct val="0"/>
                </a:spcAft>
                <a:defRPr lang="en-AU" sz="2400">
                  <a:solidFill>
                    <a:schemeClr val="tx1"/>
                  </a:solidFill>
                  <a:latin typeface="Arial" charset="0"/>
                </a:defRPr>
              </a:lvl8pPr>
              <a:lvl9pPr marL="3621088" defTabSz="895350" fontAlgn="base">
                <a:spcBef>
                  <a:spcPct val="0"/>
                </a:spcBef>
                <a:spcAft>
                  <a:spcPct val="0"/>
                </a:spcAft>
                <a:defRPr lang="en-AU" sz="2400">
                  <a:solidFill>
                    <a:schemeClr val="tx1"/>
                  </a:solidFill>
                  <a:latin typeface="Arial" charset="0"/>
                </a:defRPr>
              </a:lvl9pPr>
            </a:lstStyle>
            <a:p>
              <a:pPr fontAlgn="base">
                <a:spcBef>
                  <a:spcPct val="0"/>
                </a:spcBef>
                <a:spcAft>
                  <a:spcPct val="0"/>
                </a:spcAft>
                <a:defRPr lang="en-AU"/>
              </a:pPr>
              <a:r>
                <a:rPr sz="800" dirty="0">
                  <a:solidFill>
                    <a:srgbClr val="808080"/>
                  </a:solidFill>
                  <a:latin typeface="Arial"/>
                </a:rPr>
                <a:t>1 Footnote</a:t>
              </a:r>
            </a:p>
          </p:txBody>
        </p:sp>
        <p:sp>
          <p:nvSpPr>
            <p:cNvPr id="30" name="5. Source"/>
            <p:cNvSpPr>
              <a:spLocks noChangeArrowheads="1"/>
            </p:cNvSpPr>
            <p:nvPr/>
          </p:nvSpPr>
          <p:spPr bwMode="auto">
            <a:xfrm>
              <a:off x="75" y="4063"/>
              <a:ext cx="4323" cy="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619935" indent="-619935" defTabSz="910529" fontAlgn="base">
                <a:spcBef>
                  <a:spcPct val="0"/>
                </a:spcBef>
                <a:spcAft>
                  <a:spcPct val="0"/>
                </a:spcAft>
                <a:tabLst>
                  <a:tab pos="623161" algn="l"/>
                </a:tabLst>
              </a:pPr>
              <a:r>
                <a:rPr lang="en-AU" sz="800" dirty="0">
                  <a:solidFill>
                    <a:srgbClr val="808080"/>
                  </a:solidFill>
                </a:rPr>
                <a:t>SOURCE : Source</a:t>
              </a:r>
            </a:p>
          </p:txBody>
        </p:sp>
      </p:grpSp>
      <p:grpSp>
        <p:nvGrpSpPr>
          <p:cNvPr id="31" name="ACET" hidden="1"/>
          <p:cNvGrpSpPr>
            <a:grpSpLocks/>
          </p:cNvGrpSpPr>
          <p:nvPr userDrawn="1"/>
        </p:nvGrpSpPr>
        <p:grpSpPr bwMode="auto">
          <a:xfrm>
            <a:off x="1482165" y="1283301"/>
            <a:ext cx="4350892" cy="518318"/>
            <a:chOff x="915" y="710"/>
            <a:chExt cx="2686" cy="320"/>
          </a:xfrm>
        </p:grpSpPr>
        <p:cxnSp>
          <p:nvCxnSpPr>
            <p:cNvPr id="32" name="AutoShape 249"/>
            <p:cNvCxnSpPr>
              <a:cxnSpLocks noChangeShapeType="1"/>
              <a:stCxn id="33" idx="4"/>
              <a:endCxn id="33" idx="6"/>
            </p:cNvCxnSpPr>
            <p:nvPr/>
          </p:nvCxnSpPr>
          <p:spPr bwMode="auto">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defTabSz="912753" fontAlgn="base">
                <a:spcBef>
                  <a:spcPct val="0"/>
                </a:spcBef>
                <a:spcAft>
                  <a:spcPct val="0"/>
                </a:spcAft>
              </a:pPr>
              <a:r>
                <a:rPr lang="en-AU" sz="1600" b="1" dirty="0">
                  <a:solidFill>
                    <a:srgbClr val="000000"/>
                  </a:solidFill>
                </a:rPr>
                <a:t>Title</a:t>
              </a:r>
            </a:p>
            <a:p>
              <a:pPr defTabSz="912753" fontAlgn="base">
                <a:spcBef>
                  <a:spcPct val="0"/>
                </a:spcBef>
                <a:spcAft>
                  <a:spcPct val="0"/>
                </a:spcAft>
              </a:pPr>
              <a:r>
                <a:rPr lang="en-AU" sz="1600" dirty="0">
                  <a:solidFill>
                    <a:srgbClr val="808080"/>
                  </a:solidFill>
                </a:rPr>
                <a:t>Unit of measure</a:t>
              </a:r>
            </a:p>
          </p:txBody>
        </p:sp>
      </p:grpSp>
      <p:grpSp>
        <p:nvGrpSpPr>
          <p:cNvPr id="34" name="McKSticker" hidden="1"/>
          <p:cNvGrpSpPr/>
          <p:nvPr userDrawn="1"/>
        </p:nvGrpSpPr>
        <p:grpSpPr>
          <a:xfrm>
            <a:off x="8432644" y="291570"/>
            <a:ext cx="482978" cy="153874"/>
            <a:chOff x="8267440" y="285750"/>
            <a:chExt cx="473335" cy="150811"/>
          </a:xfrm>
        </p:grpSpPr>
        <p:sp>
          <p:nvSpPr>
            <p:cNvPr id="35" name="StickerRectangle"/>
            <p:cNvSpPr>
              <a:spLocks noChangeArrowheads="1"/>
            </p:cNvSpPr>
            <p:nvPr/>
          </p:nvSpPr>
          <p:spPr bwMode="auto">
            <a:xfrm>
              <a:off x="8267440" y="285750"/>
              <a:ext cx="473335" cy="15081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0529" fontAlgn="base">
                <a:spcBef>
                  <a:spcPct val="0"/>
                </a:spcBef>
                <a:spcAft>
                  <a:spcPct val="0"/>
                </a:spcAft>
                <a:buClr>
                  <a:srgbClr val="002960"/>
                </a:buClr>
              </a:pPr>
              <a:r>
                <a:rPr lang="en-AU" sz="800" dirty="0">
                  <a:solidFill>
                    <a:srgbClr val="808080"/>
                  </a:solidFill>
                </a:rPr>
                <a:t>STICKER</a:t>
              </a:r>
            </a:p>
          </p:txBody>
        </p:sp>
        <p:cxnSp>
          <p:nvCxnSpPr>
            <p:cNvPr id="36" name="AutoShape 31"/>
            <p:cNvCxnSpPr>
              <a:cxnSpLocks noChangeShapeType="1"/>
              <a:stCxn id="35" idx="2"/>
              <a:endCxn id="35" idx="4"/>
            </p:cNvCxnSpPr>
            <p:nvPr/>
          </p:nvCxnSpPr>
          <p:spPr bwMode="auto">
            <a:xfrm>
              <a:off x="8267440" y="285750"/>
              <a:ext cx="0" cy="150811"/>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37" name="AutoShape 32"/>
            <p:cNvCxnSpPr>
              <a:cxnSpLocks noChangeShapeType="1"/>
              <a:stCxn id="35" idx="4"/>
              <a:endCxn id="35" idx="6"/>
            </p:cNvCxnSpPr>
            <p:nvPr/>
          </p:nvCxnSpPr>
          <p:spPr bwMode="auto">
            <a:xfrm>
              <a:off x="8267440" y="436561"/>
              <a:ext cx="473335"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sp>
        <p:nvSpPr>
          <p:cNvPr id="21" name="SlideBottomBar" hidden="1"/>
          <p:cNvSpPr/>
          <p:nvPr userDrawn="1"/>
        </p:nvSpPr>
        <p:spPr>
          <a:xfrm>
            <a:off x="8978979" y="6457217"/>
            <a:ext cx="46650" cy="126340"/>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2986" tIns="46496" rIns="92986" bIns="46496" rtlCol="0" anchor="ctr"/>
          <a:lstStyle/>
          <a:p>
            <a:pPr algn="ctr" defTabSz="912753" fontAlgn="base">
              <a:spcBef>
                <a:spcPct val="0"/>
              </a:spcBef>
              <a:spcAft>
                <a:spcPct val="0"/>
              </a:spcAft>
            </a:pPr>
            <a:endParaRPr lang="en-AU" sz="1600" dirty="0">
              <a:solidFill>
                <a:srgbClr val="000000"/>
              </a:solidFill>
            </a:endParaRPr>
          </a:p>
        </p:txBody>
      </p:sp>
      <p:sp>
        <p:nvSpPr>
          <p:cNvPr id="22" name="doc id" hidden="1"/>
          <p:cNvSpPr>
            <a:spLocks noChangeArrowheads="1"/>
          </p:cNvSpPr>
          <p:nvPr userDrawn="1"/>
        </p:nvSpPr>
        <p:spPr bwMode="auto">
          <a:xfrm>
            <a:off x="7955305" y="51855"/>
            <a:ext cx="961930" cy="94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910529" fontAlgn="base">
              <a:spcBef>
                <a:spcPct val="0"/>
              </a:spcBef>
              <a:spcAft>
                <a:spcPct val="0"/>
              </a:spcAft>
            </a:pPr>
            <a:endParaRPr lang="en-AU" sz="600" dirty="0">
              <a:solidFill>
                <a:srgbClr val="C5C5C5"/>
              </a:solidFill>
            </a:endParaRPr>
          </a:p>
        </p:txBody>
      </p:sp>
      <p:grpSp>
        <p:nvGrpSpPr>
          <p:cNvPr id="38" name="LegendBoxes" hidden="1"/>
          <p:cNvGrpSpPr/>
          <p:nvPr userDrawn="1"/>
        </p:nvGrpSpPr>
        <p:grpSpPr bwMode="gray">
          <a:xfrm>
            <a:off x="8078419" y="285107"/>
            <a:ext cx="779314" cy="1017727"/>
            <a:chOff x="7835905" y="279400"/>
            <a:chExt cx="763755" cy="997467"/>
          </a:xfrm>
        </p:grpSpPr>
        <p:sp>
          <p:nvSpPr>
            <p:cNvPr id="39" name="RectangleLegend1"/>
            <p:cNvSpPr>
              <a:spLocks noChangeArrowheads="1"/>
            </p:cNvSpPr>
            <p:nvPr/>
          </p:nvSpPr>
          <p:spPr bwMode="gray">
            <a:xfrm>
              <a:off x="7835905" y="290513"/>
              <a:ext cx="165100" cy="160338"/>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2753" fontAlgn="base">
                <a:spcBef>
                  <a:spcPct val="0"/>
                </a:spcBef>
                <a:spcAft>
                  <a:spcPct val="0"/>
                </a:spcAft>
              </a:pPr>
              <a:endParaRPr lang="en-AU" sz="1600" dirty="0">
                <a:solidFill>
                  <a:srgbClr val="000000"/>
                </a:solidFill>
              </a:endParaRPr>
            </a:p>
          </p:txBody>
        </p:sp>
        <p:sp>
          <p:nvSpPr>
            <p:cNvPr id="40" name="RectangleLegend2"/>
            <p:cNvSpPr>
              <a:spLocks noChangeArrowheads="1"/>
            </p:cNvSpPr>
            <p:nvPr/>
          </p:nvSpPr>
          <p:spPr bwMode="gray">
            <a:xfrm>
              <a:off x="7835905" y="560388"/>
              <a:ext cx="165100" cy="160338"/>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2753" fontAlgn="base">
                <a:spcBef>
                  <a:spcPct val="0"/>
                </a:spcBef>
                <a:spcAft>
                  <a:spcPct val="0"/>
                </a:spcAft>
              </a:pPr>
              <a:endParaRPr lang="en-AU" sz="1600" dirty="0">
                <a:solidFill>
                  <a:srgbClr val="000000"/>
                </a:solidFill>
              </a:endParaRPr>
            </a:p>
          </p:txBody>
        </p:sp>
        <p:sp>
          <p:nvSpPr>
            <p:cNvPr id="41" name="RectangleLegend3"/>
            <p:cNvSpPr>
              <a:spLocks noChangeArrowheads="1"/>
            </p:cNvSpPr>
            <p:nvPr/>
          </p:nvSpPr>
          <p:spPr bwMode="gray">
            <a:xfrm>
              <a:off x="7835905" y="831851"/>
              <a:ext cx="165100" cy="160338"/>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2753" fontAlgn="base">
                <a:spcBef>
                  <a:spcPct val="0"/>
                </a:spcBef>
                <a:spcAft>
                  <a:spcPct val="0"/>
                </a:spcAft>
              </a:pPr>
              <a:endParaRPr lang="en-AU" sz="1600" dirty="0">
                <a:solidFill>
                  <a:srgbClr val="000000"/>
                </a:solidFill>
              </a:endParaRPr>
            </a:p>
          </p:txBody>
        </p:sp>
        <p:sp>
          <p:nvSpPr>
            <p:cNvPr id="42" name="RectangleLegend4"/>
            <p:cNvSpPr>
              <a:spLocks noChangeArrowheads="1"/>
            </p:cNvSpPr>
            <p:nvPr/>
          </p:nvSpPr>
          <p:spPr bwMode="gray">
            <a:xfrm>
              <a:off x="7835905" y="1103313"/>
              <a:ext cx="165100" cy="160338"/>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2753" fontAlgn="base">
                <a:spcBef>
                  <a:spcPct val="0"/>
                </a:spcBef>
                <a:spcAft>
                  <a:spcPct val="0"/>
                </a:spcAft>
              </a:pPr>
              <a:endParaRPr lang="en-AU" sz="1600" dirty="0">
                <a:solidFill>
                  <a:srgbClr val="000000"/>
                </a:solidFill>
              </a:endParaRPr>
            </a:p>
          </p:txBody>
        </p:sp>
        <p:sp>
          <p:nvSpPr>
            <p:cNvPr id="43" name="Legend1"/>
            <p:cNvSpPr>
              <a:spLocks noChangeArrowheads="1"/>
            </p:cNvSpPr>
            <p:nvPr/>
          </p:nvSpPr>
          <p:spPr bwMode="gray">
            <a:xfrm>
              <a:off x="8089905" y="27940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0529" fontAlgn="base">
                <a:spcBef>
                  <a:spcPct val="0"/>
                </a:spcBef>
                <a:spcAft>
                  <a:spcPct val="0"/>
                </a:spcAft>
                <a:buClr>
                  <a:srgbClr val="002960"/>
                </a:buClr>
              </a:pPr>
              <a:r>
                <a:rPr lang="en-AU" sz="1200" dirty="0">
                  <a:solidFill>
                    <a:srgbClr val="000000"/>
                  </a:solidFill>
                </a:rPr>
                <a:t>Legend</a:t>
              </a:r>
            </a:p>
          </p:txBody>
        </p:sp>
        <p:sp>
          <p:nvSpPr>
            <p:cNvPr id="44" name="Legend2"/>
            <p:cNvSpPr>
              <a:spLocks noChangeArrowheads="1"/>
            </p:cNvSpPr>
            <p:nvPr/>
          </p:nvSpPr>
          <p:spPr bwMode="gray">
            <a:xfrm>
              <a:off x="8089905" y="54927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0529" fontAlgn="base">
                <a:spcBef>
                  <a:spcPct val="0"/>
                </a:spcBef>
                <a:spcAft>
                  <a:spcPct val="0"/>
                </a:spcAft>
                <a:buClr>
                  <a:srgbClr val="002960"/>
                </a:buClr>
              </a:pPr>
              <a:r>
                <a:rPr lang="en-AU" sz="1200" dirty="0">
                  <a:solidFill>
                    <a:srgbClr val="000000"/>
                  </a:solidFill>
                </a:rPr>
                <a:t>Legend</a:t>
              </a:r>
            </a:p>
          </p:txBody>
        </p:sp>
        <p:sp>
          <p:nvSpPr>
            <p:cNvPr id="45" name="Legend3"/>
            <p:cNvSpPr>
              <a:spLocks noChangeArrowheads="1"/>
            </p:cNvSpPr>
            <p:nvPr/>
          </p:nvSpPr>
          <p:spPr bwMode="gray">
            <a:xfrm>
              <a:off x="8089905" y="820738"/>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0529" fontAlgn="base">
                <a:spcBef>
                  <a:spcPct val="0"/>
                </a:spcBef>
                <a:spcAft>
                  <a:spcPct val="0"/>
                </a:spcAft>
                <a:buClr>
                  <a:srgbClr val="002960"/>
                </a:buClr>
              </a:pPr>
              <a:r>
                <a:rPr lang="en-AU" sz="1200" dirty="0">
                  <a:solidFill>
                    <a:srgbClr val="000000"/>
                  </a:solidFill>
                </a:rPr>
                <a:t>Legend</a:t>
              </a:r>
            </a:p>
          </p:txBody>
        </p:sp>
        <p:sp>
          <p:nvSpPr>
            <p:cNvPr id="46" name="Legend4"/>
            <p:cNvSpPr>
              <a:spLocks noChangeArrowheads="1"/>
            </p:cNvSpPr>
            <p:nvPr/>
          </p:nvSpPr>
          <p:spPr bwMode="gray">
            <a:xfrm>
              <a:off x="8089905" y="1092201"/>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0529" fontAlgn="base">
                <a:spcBef>
                  <a:spcPct val="0"/>
                </a:spcBef>
                <a:spcAft>
                  <a:spcPct val="0"/>
                </a:spcAft>
                <a:buClr>
                  <a:srgbClr val="002960"/>
                </a:buClr>
              </a:pPr>
              <a:r>
                <a:rPr lang="en-AU" sz="1200" dirty="0">
                  <a:solidFill>
                    <a:srgbClr val="000000"/>
                  </a:solidFill>
                </a:rPr>
                <a:t>Legend</a:t>
              </a:r>
            </a:p>
          </p:txBody>
        </p:sp>
      </p:grpSp>
      <p:grpSp>
        <p:nvGrpSpPr>
          <p:cNvPr id="47" name="LegendLines" hidden="1"/>
          <p:cNvGrpSpPr/>
          <p:nvPr userDrawn="1"/>
        </p:nvGrpSpPr>
        <p:grpSpPr bwMode="gray">
          <a:xfrm>
            <a:off x="7764372" y="285075"/>
            <a:ext cx="1093393" cy="745084"/>
            <a:chOff x="7540629" y="279400"/>
            <a:chExt cx="1071563" cy="730251"/>
          </a:xfrm>
        </p:grpSpPr>
        <p:sp>
          <p:nvSpPr>
            <p:cNvPr id="48" name="LineLegend1"/>
            <p:cNvSpPr>
              <a:spLocks noChangeShapeType="1"/>
            </p:cNvSpPr>
            <p:nvPr/>
          </p:nvSpPr>
          <p:spPr bwMode="gray">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2753" fontAlgn="base">
                <a:spcBef>
                  <a:spcPct val="0"/>
                </a:spcBef>
                <a:spcAft>
                  <a:spcPct val="0"/>
                </a:spcAft>
              </a:pPr>
              <a:endParaRPr lang="en-AU" sz="1600" dirty="0">
                <a:solidFill>
                  <a:srgbClr val="000000"/>
                </a:solidFill>
              </a:endParaRPr>
            </a:p>
          </p:txBody>
        </p:sp>
        <p:sp>
          <p:nvSpPr>
            <p:cNvPr id="49" name="LineLegend2"/>
            <p:cNvSpPr>
              <a:spLocks noChangeShapeType="1"/>
            </p:cNvSpPr>
            <p:nvPr/>
          </p:nvSpPr>
          <p:spPr bwMode="gray">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2753" fontAlgn="base">
                <a:spcBef>
                  <a:spcPct val="0"/>
                </a:spcBef>
                <a:spcAft>
                  <a:spcPct val="0"/>
                </a:spcAft>
              </a:pPr>
              <a:endParaRPr lang="en-AU" sz="1600" dirty="0">
                <a:solidFill>
                  <a:srgbClr val="000000"/>
                </a:solidFill>
              </a:endParaRPr>
            </a:p>
          </p:txBody>
        </p:sp>
        <p:sp>
          <p:nvSpPr>
            <p:cNvPr id="50" name="LineLegend3"/>
            <p:cNvSpPr>
              <a:spLocks noChangeShapeType="1"/>
            </p:cNvSpPr>
            <p:nvPr/>
          </p:nvSpPr>
          <p:spPr bwMode="gray">
            <a:xfrm>
              <a:off x="7540629" y="915988"/>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2753" fontAlgn="base">
                <a:spcBef>
                  <a:spcPct val="0"/>
                </a:spcBef>
                <a:spcAft>
                  <a:spcPct val="0"/>
                </a:spcAft>
              </a:pPr>
              <a:endParaRPr lang="en-AU" sz="1600" dirty="0">
                <a:solidFill>
                  <a:srgbClr val="000000"/>
                </a:solidFill>
              </a:endParaRPr>
            </a:p>
          </p:txBody>
        </p:sp>
        <p:sp>
          <p:nvSpPr>
            <p:cNvPr id="51" name="Legend1"/>
            <p:cNvSpPr>
              <a:spLocks noChangeArrowheads="1"/>
            </p:cNvSpPr>
            <p:nvPr/>
          </p:nvSpPr>
          <p:spPr bwMode="gray">
            <a:xfrm>
              <a:off x="8102604" y="279400"/>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0529" fontAlgn="base">
                <a:spcBef>
                  <a:spcPct val="0"/>
                </a:spcBef>
                <a:spcAft>
                  <a:spcPct val="0"/>
                </a:spcAft>
                <a:buClr>
                  <a:srgbClr val="002960"/>
                </a:buClr>
              </a:pPr>
              <a:r>
                <a:rPr lang="en-AU" sz="1200" dirty="0">
                  <a:solidFill>
                    <a:srgbClr val="000000"/>
                  </a:solidFill>
                </a:rPr>
                <a:t>Legend</a:t>
              </a:r>
            </a:p>
          </p:txBody>
        </p:sp>
        <p:sp>
          <p:nvSpPr>
            <p:cNvPr id="52" name="Legend2"/>
            <p:cNvSpPr>
              <a:spLocks noChangeArrowheads="1"/>
            </p:cNvSpPr>
            <p:nvPr/>
          </p:nvSpPr>
          <p:spPr bwMode="gray">
            <a:xfrm>
              <a:off x="8102604" y="546100"/>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0529" fontAlgn="base">
                <a:spcBef>
                  <a:spcPct val="0"/>
                </a:spcBef>
                <a:spcAft>
                  <a:spcPct val="0"/>
                </a:spcAft>
                <a:buClr>
                  <a:srgbClr val="002960"/>
                </a:buClr>
              </a:pPr>
              <a:r>
                <a:rPr lang="en-AU" sz="1200" dirty="0">
                  <a:solidFill>
                    <a:srgbClr val="000000"/>
                  </a:solidFill>
                </a:rPr>
                <a:t>Legend</a:t>
              </a:r>
            </a:p>
          </p:txBody>
        </p:sp>
        <p:sp>
          <p:nvSpPr>
            <p:cNvPr id="53" name="Legend3"/>
            <p:cNvSpPr>
              <a:spLocks noChangeArrowheads="1"/>
            </p:cNvSpPr>
            <p:nvPr/>
          </p:nvSpPr>
          <p:spPr bwMode="gray">
            <a:xfrm>
              <a:off x="8102604" y="825501"/>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0529" fontAlgn="base">
                <a:spcBef>
                  <a:spcPct val="0"/>
                </a:spcBef>
                <a:spcAft>
                  <a:spcPct val="0"/>
                </a:spcAft>
                <a:buClr>
                  <a:srgbClr val="002960"/>
                </a:buClr>
              </a:pPr>
              <a:r>
                <a:rPr lang="en-AU" sz="1200" dirty="0">
                  <a:solidFill>
                    <a:srgbClr val="000000"/>
                  </a:solidFill>
                </a:rPr>
                <a:t>Legend</a:t>
              </a:r>
            </a:p>
          </p:txBody>
        </p:sp>
      </p:grpSp>
      <p:grpSp>
        <p:nvGrpSpPr>
          <p:cNvPr id="54" name="LegendMoons" hidden="1"/>
          <p:cNvGrpSpPr/>
          <p:nvPr userDrawn="1"/>
        </p:nvGrpSpPr>
        <p:grpSpPr bwMode="gray">
          <a:xfrm>
            <a:off x="8010385" y="255920"/>
            <a:ext cx="847347" cy="1333054"/>
            <a:chOff x="7769225" y="250825"/>
            <a:chExt cx="830430" cy="1306516"/>
          </a:xfrm>
        </p:grpSpPr>
        <p:grpSp>
          <p:nvGrpSpPr>
            <p:cNvPr id="55" name="MoonLegend1"/>
            <p:cNvGrpSpPr>
              <a:grpSpLocks noChangeAspect="1"/>
            </p:cNvGrpSpPr>
            <p:nvPr>
              <p:custDataLst>
                <p:tags r:id="rId8"/>
              </p:custDataLst>
            </p:nvPr>
          </p:nvGrpSpPr>
          <p:grpSpPr bwMode="gray">
            <a:xfrm>
              <a:off x="7769225" y="250825"/>
              <a:ext cx="209550" cy="209551"/>
              <a:chOff x="4533" y="183"/>
              <a:chExt cx="144" cy="144"/>
            </a:xfrm>
          </p:grpSpPr>
          <p:sp>
            <p:nvSpPr>
              <p:cNvPr id="73" name="Oval 38"/>
              <p:cNvSpPr>
                <a:spLocks noChangeAspect="1" noChangeArrowheads="1"/>
              </p:cNvSpPr>
              <p:nvPr>
                <p:custDataLst>
                  <p:tags r:id="rId21"/>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2753" fontAlgn="base">
                  <a:spcBef>
                    <a:spcPct val="0"/>
                  </a:spcBef>
                  <a:spcAft>
                    <a:spcPct val="0"/>
                  </a:spcAft>
                </a:pPr>
                <a:endParaRPr lang="en-AU" sz="1600" dirty="0">
                  <a:solidFill>
                    <a:srgbClr val="000000"/>
                  </a:solidFill>
                </a:endParaRPr>
              </a:p>
            </p:txBody>
          </p:sp>
          <p:sp>
            <p:nvSpPr>
              <p:cNvPr id="74" name="Arc 39"/>
              <p:cNvSpPr>
                <a:spLocks noChangeAspect="1"/>
              </p:cNvSpPr>
              <p:nvPr>
                <p:custDataLst>
                  <p:tags r:id="rId22"/>
                </p:custDataLst>
              </p:nvPr>
            </p:nvSpPr>
            <p:spPr bwMode="gray">
              <a:xfrm>
                <a:off x="4533" y="183"/>
                <a:ext cx="144" cy="144"/>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2753" fontAlgn="base">
                  <a:spcBef>
                    <a:spcPct val="0"/>
                  </a:spcBef>
                  <a:spcAft>
                    <a:spcPct val="0"/>
                  </a:spcAft>
                </a:pPr>
                <a:endParaRPr lang="en-AU" sz="1600" dirty="0">
                  <a:solidFill>
                    <a:srgbClr val="000000"/>
                  </a:solidFill>
                </a:endParaRPr>
              </a:p>
            </p:txBody>
          </p:sp>
        </p:grpSp>
        <p:grpSp>
          <p:nvGrpSpPr>
            <p:cNvPr id="56" name="MoonLegend2"/>
            <p:cNvGrpSpPr>
              <a:grpSpLocks noChangeAspect="1"/>
            </p:cNvGrpSpPr>
            <p:nvPr>
              <p:custDataLst>
                <p:tags r:id="rId9"/>
              </p:custDataLst>
            </p:nvPr>
          </p:nvGrpSpPr>
          <p:grpSpPr bwMode="gray">
            <a:xfrm>
              <a:off x="7769225" y="525066"/>
              <a:ext cx="209550" cy="209551"/>
              <a:chOff x="1694" y="2044"/>
              <a:chExt cx="160" cy="160"/>
            </a:xfrm>
          </p:grpSpPr>
          <p:sp>
            <p:nvSpPr>
              <p:cNvPr id="71" name="Oval 41"/>
              <p:cNvSpPr>
                <a:spLocks noChangeAspect="1" noChangeArrowheads="1"/>
              </p:cNvSpPr>
              <p:nvPr>
                <p:custDataLst>
                  <p:tags r:id="rId19"/>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2753" fontAlgn="base">
                  <a:spcBef>
                    <a:spcPct val="0"/>
                  </a:spcBef>
                  <a:spcAft>
                    <a:spcPct val="0"/>
                  </a:spcAft>
                </a:pPr>
                <a:endParaRPr lang="en-AU" sz="1600" dirty="0">
                  <a:solidFill>
                    <a:srgbClr val="000000"/>
                  </a:solidFill>
                </a:endParaRPr>
              </a:p>
            </p:txBody>
          </p:sp>
          <p:sp>
            <p:nvSpPr>
              <p:cNvPr id="72" name="Arc 42"/>
              <p:cNvSpPr>
                <a:spLocks noChangeAspect="1"/>
              </p:cNvSpPr>
              <p:nvPr>
                <p:custDataLst>
                  <p:tags r:id="rId20"/>
                </p:custDataLst>
              </p:nvPr>
            </p:nvSpPr>
            <p:spPr bwMode="gray">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2753" fontAlgn="base">
                  <a:spcBef>
                    <a:spcPct val="0"/>
                  </a:spcBef>
                  <a:spcAft>
                    <a:spcPct val="0"/>
                  </a:spcAft>
                </a:pPr>
                <a:endParaRPr lang="en-AU" sz="1600" dirty="0">
                  <a:solidFill>
                    <a:srgbClr val="000000"/>
                  </a:solidFill>
                </a:endParaRPr>
              </a:p>
            </p:txBody>
          </p:sp>
        </p:grpSp>
        <p:grpSp>
          <p:nvGrpSpPr>
            <p:cNvPr id="57" name="MoonLegend4"/>
            <p:cNvGrpSpPr>
              <a:grpSpLocks noChangeAspect="1"/>
            </p:cNvGrpSpPr>
            <p:nvPr>
              <p:custDataLst>
                <p:tags r:id="rId10"/>
              </p:custDataLst>
            </p:nvPr>
          </p:nvGrpSpPr>
          <p:grpSpPr bwMode="gray">
            <a:xfrm>
              <a:off x="7769225" y="1073548"/>
              <a:ext cx="209550" cy="209551"/>
              <a:chOff x="4495" y="1198"/>
              <a:chExt cx="160" cy="160"/>
            </a:xfrm>
          </p:grpSpPr>
          <p:sp>
            <p:nvSpPr>
              <p:cNvPr id="69" name="Oval 47"/>
              <p:cNvSpPr>
                <a:spLocks noChangeAspect="1" noChangeArrowheads="1"/>
              </p:cNvSpPr>
              <p:nvPr>
                <p:custDataLst>
                  <p:tags r:id="rId17"/>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2753" fontAlgn="base">
                  <a:spcBef>
                    <a:spcPct val="0"/>
                  </a:spcBef>
                  <a:spcAft>
                    <a:spcPct val="0"/>
                  </a:spcAft>
                </a:pPr>
                <a:endParaRPr lang="en-AU" sz="1600" dirty="0">
                  <a:solidFill>
                    <a:srgbClr val="000000"/>
                  </a:solidFill>
                </a:endParaRPr>
              </a:p>
            </p:txBody>
          </p:sp>
          <p:sp>
            <p:nvSpPr>
              <p:cNvPr id="70" name="Arc 48"/>
              <p:cNvSpPr>
                <a:spLocks noChangeAspect="1"/>
              </p:cNvSpPr>
              <p:nvPr>
                <p:custDataLst>
                  <p:tags r:id="rId18"/>
                </p:custDataLst>
              </p:nvPr>
            </p:nvSpPr>
            <p:spPr bwMode="gray">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2753" fontAlgn="base">
                  <a:spcBef>
                    <a:spcPct val="0"/>
                  </a:spcBef>
                  <a:spcAft>
                    <a:spcPct val="0"/>
                  </a:spcAft>
                </a:pPr>
                <a:endParaRPr lang="en-AU" sz="1600" dirty="0">
                  <a:solidFill>
                    <a:srgbClr val="000000"/>
                  </a:solidFill>
                </a:endParaRPr>
              </a:p>
            </p:txBody>
          </p:sp>
        </p:grpSp>
        <p:grpSp>
          <p:nvGrpSpPr>
            <p:cNvPr id="58" name="MoonLegend5"/>
            <p:cNvGrpSpPr>
              <a:grpSpLocks noChangeAspect="1"/>
            </p:cNvGrpSpPr>
            <p:nvPr>
              <p:custDataLst>
                <p:tags r:id="rId11"/>
              </p:custDataLst>
            </p:nvPr>
          </p:nvGrpSpPr>
          <p:grpSpPr bwMode="gray">
            <a:xfrm>
              <a:off x="7769225" y="1347790"/>
              <a:ext cx="209550" cy="209551"/>
              <a:chOff x="4495" y="1440"/>
              <a:chExt cx="160" cy="160"/>
            </a:xfrm>
          </p:grpSpPr>
          <p:sp>
            <p:nvSpPr>
              <p:cNvPr id="67" name="Oval 50"/>
              <p:cNvSpPr>
                <a:spLocks noChangeAspect="1" noChangeArrowheads="1"/>
              </p:cNvSpPr>
              <p:nvPr>
                <p:custDataLst>
                  <p:tags r:id="rId15"/>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2753" fontAlgn="base">
                  <a:spcBef>
                    <a:spcPct val="0"/>
                  </a:spcBef>
                  <a:spcAft>
                    <a:spcPct val="0"/>
                  </a:spcAft>
                </a:pPr>
                <a:endParaRPr lang="en-AU" sz="1600" dirty="0">
                  <a:solidFill>
                    <a:srgbClr val="000000"/>
                  </a:solidFill>
                </a:endParaRPr>
              </a:p>
            </p:txBody>
          </p:sp>
          <p:sp>
            <p:nvSpPr>
              <p:cNvPr id="68" name="Oval 51"/>
              <p:cNvSpPr>
                <a:spLocks noChangeAspect="1" noChangeArrowheads="1"/>
              </p:cNvSpPr>
              <p:nvPr>
                <p:custDataLst>
                  <p:tags r:id="rId16"/>
                </p:custDataLst>
              </p:nvPr>
            </p:nvSpPr>
            <p:spPr bwMode="gray">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2753" fontAlgn="base">
                  <a:spcBef>
                    <a:spcPct val="0"/>
                  </a:spcBef>
                  <a:spcAft>
                    <a:spcPct val="0"/>
                  </a:spcAft>
                </a:pPr>
                <a:endParaRPr lang="en-AU" sz="1600" dirty="0">
                  <a:solidFill>
                    <a:srgbClr val="000000"/>
                  </a:solidFill>
                </a:endParaRPr>
              </a:p>
            </p:txBody>
          </p:sp>
        </p:grpSp>
        <p:grpSp>
          <p:nvGrpSpPr>
            <p:cNvPr id="59" name="MoonLegend3"/>
            <p:cNvGrpSpPr>
              <a:grpSpLocks noChangeAspect="1"/>
            </p:cNvGrpSpPr>
            <p:nvPr>
              <p:custDataLst>
                <p:tags r:id="rId12"/>
              </p:custDataLst>
            </p:nvPr>
          </p:nvGrpSpPr>
          <p:grpSpPr bwMode="gray">
            <a:xfrm>
              <a:off x="7769225" y="799307"/>
              <a:ext cx="209550" cy="209551"/>
              <a:chOff x="4495" y="1198"/>
              <a:chExt cx="160" cy="160"/>
            </a:xfrm>
          </p:grpSpPr>
          <p:sp>
            <p:nvSpPr>
              <p:cNvPr id="65" name="Oval 47"/>
              <p:cNvSpPr>
                <a:spLocks noChangeAspect="1" noChangeArrowheads="1"/>
              </p:cNvSpPr>
              <p:nvPr>
                <p:custDataLst>
                  <p:tags r:id="rId13"/>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2753" fontAlgn="base">
                  <a:spcBef>
                    <a:spcPct val="0"/>
                  </a:spcBef>
                  <a:spcAft>
                    <a:spcPct val="0"/>
                  </a:spcAft>
                </a:pPr>
                <a:endParaRPr lang="en-AU" sz="1600" dirty="0">
                  <a:solidFill>
                    <a:srgbClr val="000000"/>
                  </a:solidFill>
                </a:endParaRPr>
              </a:p>
            </p:txBody>
          </p:sp>
          <p:sp>
            <p:nvSpPr>
              <p:cNvPr id="66" name="Arc 48"/>
              <p:cNvSpPr>
                <a:spLocks noChangeAspect="1"/>
              </p:cNvSpPr>
              <p:nvPr>
                <p:custDataLst>
                  <p:tags r:id="rId14"/>
                </p:custDataLst>
              </p:nvPr>
            </p:nvSpPr>
            <p:spPr bwMode="gray">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2753" fontAlgn="base">
                  <a:spcBef>
                    <a:spcPct val="0"/>
                  </a:spcBef>
                  <a:spcAft>
                    <a:spcPct val="0"/>
                  </a:spcAft>
                </a:pPr>
                <a:endParaRPr lang="en-AU" sz="1600" dirty="0">
                  <a:solidFill>
                    <a:srgbClr val="000000"/>
                  </a:solidFill>
                </a:endParaRPr>
              </a:p>
            </p:txBody>
          </p:sp>
        </p:grpSp>
        <p:sp>
          <p:nvSpPr>
            <p:cNvPr id="60" name="Legend1"/>
            <p:cNvSpPr>
              <a:spLocks noChangeArrowheads="1"/>
            </p:cNvSpPr>
            <p:nvPr/>
          </p:nvSpPr>
          <p:spPr bwMode="gray">
            <a:xfrm>
              <a:off x="8089900" y="26352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0529" fontAlgn="base">
                <a:spcBef>
                  <a:spcPct val="0"/>
                </a:spcBef>
                <a:spcAft>
                  <a:spcPct val="0"/>
                </a:spcAft>
                <a:buClr>
                  <a:srgbClr val="002960"/>
                </a:buClr>
              </a:pPr>
              <a:r>
                <a:rPr lang="en-AU" sz="1200" dirty="0">
                  <a:solidFill>
                    <a:srgbClr val="000000"/>
                  </a:solidFill>
                </a:rPr>
                <a:t>Legend</a:t>
              </a:r>
            </a:p>
          </p:txBody>
        </p:sp>
        <p:sp>
          <p:nvSpPr>
            <p:cNvPr id="61" name="Legend2"/>
            <p:cNvSpPr>
              <a:spLocks noChangeArrowheads="1"/>
            </p:cNvSpPr>
            <p:nvPr/>
          </p:nvSpPr>
          <p:spPr bwMode="gray">
            <a:xfrm>
              <a:off x="8089900" y="538163"/>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0529" fontAlgn="base">
                <a:spcBef>
                  <a:spcPct val="0"/>
                </a:spcBef>
                <a:spcAft>
                  <a:spcPct val="0"/>
                </a:spcAft>
                <a:buClr>
                  <a:srgbClr val="002960"/>
                </a:buClr>
              </a:pPr>
              <a:r>
                <a:rPr lang="en-AU" sz="1200" dirty="0">
                  <a:solidFill>
                    <a:srgbClr val="000000"/>
                  </a:solidFill>
                </a:rPr>
                <a:t>Legend</a:t>
              </a:r>
            </a:p>
          </p:txBody>
        </p:sp>
        <p:sp>
          <p:nvSpPr>
            <p:cNvPr id="62" name="Legend3"/>
            <p:cNvSpPr>
              <a:spLocks noChangeArrowheads="1"/>
            </p:cNvSpPr>
            <p:nvPr/>
          </p:nvSpPr>
          <p:spPr bwMode="gray">
            <a:xfrm>
              <a:off x="8089900" y="812802"/>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0529" fontAlgn="base">
                <a:spcBef>
                  <a:spcPct val="0"/>
                </a:spcBef>
                <a:spcAft>
                  <a:spcPct val="0"/>
                </a:spcAft>
                <a:buClr>
                  <a:srgbClr val="002960"/>
                </a:buClr>
              </a:pPr>
              <a:r>
                <a:rPr lang="en-AU" sz="1200" dirty="0">
                  <a:solidFill>
                    <a:srgbClr val="000000"/>
                  </a:solidFill>
                </a:rPr>
                <a:t>Legend</a:t>
              </a:r>
            </a:p>
          </p:txBody>
        </p:sp>
        <p:sp>
          <p:nvSpPr>
            <p:cNvPr id="63" name="Legend4"/>
            <p:cNvSpPr>
              <a:spLocks noChangeArrowheads="1"/>
            </p:cNvSpPr>
            <p:nvPr/>
          </p:nvSpPr>
          <p:spPr bwMode="gray">
            <a:xfrm>
              <a:off x="8089900" y="108426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0529" fontAlgn="base">
                <a:spcBef>
                  <a:spcPct val="0"/>
                </a:spcBef>
                <a:spcAft>
                  <a:spcPct val="0"/>
                </a:spcAft>
                <a:buClr>
                  <a:srgbClr val="002960"/>
                </a:buClr>
              </a:pPr>
              <a:r>
                <a:rPr lang="en-AU" sz="1200" dirty="0">
                  <a:solidFill>
                    <a:srgbClr val="000000"/>
                  </a:solidFill>
                </a:rPr>
                <a:t>Legend</a:t>
              </a:r>
            </a:p>
          </p:txBody>
        </p:sp>
        <p:sp>
          <p:nvSpPr>
            <p:cNvPr id="64" name="Legend5"/>
            <p:cNvSpPr>
              <a:spLocks noChangeArrowheads="1"/>
            </p:cNvSpPr>
            <p:nvPr/>
          </p:nvSpPr>
          <p:spPr bwMode="gray">
            <a:xfrm>
              <a:off x="8089900" y="136049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0529" fontAlgn="base">
                <a:spcBef>
                  <a:spcPct val="0"/>
                </a:spcBef>
                <a:spcAft>
                  <a:spcPct val="0"/>
                </a:spcAft>
                <a:buClr>
                  <a:srgbClr val="002960"/>
                </a:buClr>
              </a:pPr>
              <a:r>
                <a:rPr lang="en-AU" sz="1200" dirty="0">
                  <a:solidFill>
                    <a:srgbClr val="000000"/>
                  </a:solidFill>
                </a:rPr>
                <a:t>Legend</a:t>
              </a:r>
            </a:p>
          </p:txBody>
        </p:sp>
      </p:grpSp>
      <p:pic>
        <p:nvPicPr>
          <p:cNvPr id="76" name="Picture 75">
            <a:extLst>
              <a:ext uri="{FF2B5EF4-FFF2-40B4-BE49-F238E27FC236}">
                <a16:creationId xmlns:a16="http://schemas.microsoft.com/office/drawing/2014/main" id="{B9919534-4967-418A-A3F8-BC1202083F7F}"/>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bwMode="gray">
          <a:xfrm>
            <a:off x="249197" y="6034581"/>
            <a:ext cx="8651918" cy="615863"/>
          </a:xfrm>
          <a:prstGeom prst="rect">
            <a:avLst/>
          </a:prstGeom>
        </p:spPr>
      </p:pic>
    </p:spTree>
    <p:extLst>
      <p:ext uri="{BB962C8B-B14F-4D97-AF65-F5344CB8AC3E}">
        <p14:creationId xmlns:p14="http://schemas.microsoft.com/office/powerpoint/2010/main" val="263103276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Lst>
  <p:hf hdr="0" ftr="0" dt="0"/>
  <p:txStyles>
    <p:titleStyle>
      <a:lvl1pPr algn="l" defTabSz="910529" rtl="0" eaLnBrk="1" fontAlgn="base" hangingPunct="1">
        <a:spcBef>
          <a:spcPct val="0"/>
        </a:spcBef>
        <a:spcAft>
          <a:spcPct val="0"/>
        </a:spcAft>
        <a:tabLst>
          <a:tab pos="274450" algn="l"/>
        </a:tabLst>
        <a:defRPr lang="en-AU" sz="2000" b="0" baseline="0">
          <a:solidFill>
            <a:schemeClr val="tx2"/>
          </a:solidFill>
          <a:latin typeface="+mj-lt"/>
          <a:ea typeface="+mj-ea"/>
          <a:cs typeface="+mj-cs"/>
        </a:defRPr>
      </a:lvl1pPr>
      <a:lvl2pPr algn="l" defTabSz="910529" rtl="0" eaLnBrk="1" fontAlgn="base" hangingPunct="1">
        <a:spcBef>
          <a:spcPct val="0"/>
        </a:spcBef>
        <a:spcAft>
          <a:spcPct val="0"/>
        </a:spcAft>
        <a:defRPr lang="en-AU" sz="1900" b="1">
          <a:solidFill>
            <a:schemeClr val="tx2"/>
          </a:solidFill>
          <a:latin typeface="Arial" charset="0"/>
        </a:defRPr>
      </a:lvl2pPr>
      <a:lvl3pPr algn="l" defTabSz="910529" rtl="0" eaLnBrk="1" fontAlgn="base" hangingPunct="1">
        <a:spcBef>
          <a:spcPct val="0"/>
        </a:spcBef>
        <a:spcAft>
          <a:spcPct val="0"/>
        </a:spcAft>
        <a:defRPr lang="en-AU" sz="1900" b="1">
          <a:solidFill>
            <a:schemeClr val="tx2"/>
          </a:solidFill>
          <a:latin typeface="Arial" charset="0"/>
        </a:defRPr>
      </a:lvl3pPr>
      <a:lvl4pPr algn="l" defTabSz="910529" rtl="0" eaLnBrk="1" fontAlgn="base" hangingPunct="1">
        <a:spcBef>
          <a:spcPct val="0"/>
        </a:spcBef>
        <a:spcAft>
          <a:spcPct val="0"/>
        </a:spcAft>
        <a:defRPr lang="en-AU" sz="1900" b="1">
          <a:solidFill>
            <a:schemeClr val="tx2"/>
          </a:solidFill>
          <a:latin typeface="Arial" charset="0"/>
        </a:defRPr>
      </a:lvl4pPr>
      <a:lvl5pPr algn="l" defTabSz="910529" rtl="0" eaLnBrk="1" fontAlgn="base" hangingPunct="1">
        <a:spcBef>
          <a:spcPct val="0"/>
        </a:spcBef>
        <a:spcAft>
          <a:spcPct val="0"/>
        </a:spcAft>
        <a:defRPr lang="en-AU" sz="1900" b="1">
          <a:solidFill>
            <a:schemeClr val="tx2"/>
          </a:solidFill>
          <a:latin typeface="Arial" charset="0"/>
        </a:defRPr>
      </a:lvl5pPr>
      <a:lvl6pPr marL="464931" algn="l" defTabSz="910529" rtl="0" eaLnBrk="1" fontAlgn="base" hangingPunct="1">
        <a:spcBef>
          <a:spcPct val="0"/>
        </a:spcBef>
        <a:spcAft>
          <a:spcPct val="0"/>
        </a:spcAft>
        <a:defRPr lang="en-AU" sz="1900" b="1">
          <a:solidFill>
            <a:schemeClr val="tx2"/>
          </a:solidFill>
          <a:latin typeface="Arial" charset="0"/>
        </a:defRPr>
      </a:lvl6pPr>
      <a:lvl7pPr marL="929898" algn="l" defTabSz="910529" rtl="0" eaLnBrk="1" fontAlgn="base" hangingPunct="1">
        <a:spcBef>
          <a:spcPct val="0"/>
        </a:spcBef>
        <a:spcAft>
          <a:spcPct val="0"/>
        </a:spcAft>
        <a:defRPr lang="en-AU" sz="1900" b="1">
          <a:solidFill>
            <a:schemeClr val="tx2"/>
          </a:solidFill>
          <a:latin typeface="Arial" charset="0"/>
        </a:defRPr>
      </a:lvl7pPr>
      <a:lvl8pPr marL="1394853" algn="l" defTabSz="910529" rtl="0" eaLnBrk="1" fontAlgn="base" hangingPunct="1">
        <a:spcBef>
          <a:spcPct val="0"/>
        </a:spcBef>
        <a:spcAft>
          <a:spcPct val="0"/>
        </a:spcAft>
        <a:defRPr lang="en-AU" sz="1900" b="1">
          <a:solidFill>
            <a:schemeClr val="tx2"/>
          </a:solidFill>
          <a:latin typeface="Arial" charset="0"/>
        </a:defRPr>
      </a:lvl8pPr>
      <a:lvl9pPr marL="1859800" algn="l" defTabSz="910529" rtl="0" eaLnBrk="1" fontAlgn="base" hangingPunct="1">
        <a:spcBef>
          <a:spcPct val="0"/>
        </a:spcBef>
        <a:spcAft>
          <a:spcPct val="0"/>
        </a:spcAft>
        <a:defRPr lang="en-AU" sz="1900" b="1">
          <a:solidFill>
            <a:schemeClr val="tx2"/>
          </a:solidFill>
          <a:latin typeface="Arial" charset="0"/>
        </a:defRPr>
      </a:lvl9pPr>
    </p:titleStyle>
    <p:bodyStyle>
      <a:lvl1pPr marL="0" indent="0" algn="l" defTabSz="910529" rtl="0" eaLnBrk="1" fontAlgn="base" hangingPunct="1">
        <a:spcBef>
          <a:spcPct val="0"/>
        </a:spcBef>
        <a:spcAft>
          <a:spcPct val="0"/>
        </a:spcAft>
        <a:buClr>
          <a:schemeClr val="tx2"/>
        </a:buClr>
        <a:buSzPct val="100000"/>
        <a:defRPr lang="en-AU" sz="1400" baseline="0">
          <a:solidFill>
            <a:schemeClr val="tx1"/>
          </a:solidFill>
          <a:latin typeface="+mn-lt"/>
          <a:ea typeface="+mn-ea"/>
          <a:cs typeface="+mn-cs"/>
        </a:defRPr>
      </a:lvl1pPr>
      <a:lvl2pPr marL="196959" indent="-195346" algn="l" defTabSz="910529" rtl="0" eaLnBrk="1" fontAlgn="base" hangingPunct="1">
        <a:spcBef>
          <a:spcPct val="0"/>
        </a:spcBef>
        <a:spcAft>
          <a:spcPct val="0"/>
        </a:spcAft>
        <a:buClr>
          <a:schemeClr val="tx2"/>
        </a:buClr>
        <a:buSzPct val="125000"/>
        <a:buFont typeface="Arial" charset="0"/>
        <a:buChar char="▪"/>
        <a:defRPr lang="en-AU" sz="1400" baseline="0">
          <a:solidFill>
            <a:schemeClr val="tx1"/>
          </a:solidFill>
          <a:latin typeface="+mn-lt"/>
        </a:defRPr>
      </a:lvl2pPr>
      <a:lvl3pPr marL="464931" indent="-266379" algn="l" defTabSz="910529" rtl="0" eaLnBrk="1" fontAlgn="base" hangingPunct="1">
        <a:spcBef>
          <a:spcPct val="0"/>
        </a:spcBef>
        <a:spcAft>
          <a:spcPct val="0"/>
        </a:spcAft>
        <a:buClr>
          <a:schemeClr val="tx2"/>
        </a:buClr>
        <a:buSzPct val="120000"/>
        <a:buFont typeface="Arial" charset="0"/>
        <a:buChar char="–"/>
        <a:defRPr lang="en-AU" sz="1400" baseline="0">
          <a:solidFill>
            <a:schemeClr val="tx1"/>
          </a:solidFill>
          <a:latin typeface="+mn-lt"/>
        </a:defRPr>
      </a:lvl3pPr>
      <a:lvl4pPr marL="624779" indent="-158216" algn="l" defTabSz="910529" rtl="0" eaLnBrk="1" fontAlgn="base" hangingPunct="1">
        <a:spcBef>
          <a:spcPct val="0"/>
        </a:spcBef>
        <a:spcAft>
          <a:spcPct val="0"/>
        </a:spcAft>
        <a:buClr>
          <a:schemeClr val="tx2"/>
        </a:buClr>
        <a:buSzPct val="120000"/>
        <a:buFont typeface="Arial" charset="0"/>
        <a:buChar char="▫"/>
        <a:defRPr lang="en-AU" sz="1400" baseline="0">
          <a:solidFill>
            <a:schemeClr val="tx1"/>
          </a:solidFill>
          <a:latin typeface="+mn-lt"/>
        </a:defRPr>
      </a:lvl4pPr>
      <a:lvl5pPr marL="762519" indent="-132381" algn="l" defTabSz="910529" rtl="0" eaLnBrk="1" fontAlgn="base" hangingPunct="1">
        <a:spcBef>
          <a:spcPct val="0"/>
        </a:spcBef>
        <a:spcAft>
          <a:spcPct val="0"/>
        </a:spcAft>
        <a:buClr>
          <a:schemeClr val="tx2"/>
        </a:buClr>
        <a:buSzPct val="89000"/>
        <a:buFont typeface="Arial" charset="0"/>
        <a:buChar char="-"/>
        <a:defRPr lang="en-AU" sz="1400" baseline="0">
          <a:solidFill>
            <a:schemeClr val="tx1"/>
          </a:solidFill>
          <a:latin typeface="+mn-lt"/>
        </a:defRPr>
      </a:lvl5pPr>
      <a:lvl6pPr marL="762519" indent="-132381" algn="l" defTabSz="910529" rtl="0" eaLnBrk="1" fontAlgn="base" hangingPunct="1">
        <a:spcBef>
          <a:spcPct val="0"/>
        </a:spcBef>
        <a:spcAft>
          <a:spcPct val="0"/>
        </a:spcAft>
        <a:buClr>
          <a:schemeClr val="tx2"/>
        </a:buClr>
        <a:buSzPct val="89000"/>
        <a:buFont typeface="Arial" charset="0"/>
        <a:buChar char="-"/>
        <a:defRPr lang="en-AU" sz="1600" baseline="0">
          <a:solidFill>
            <a:schemeClr val="tx1"/>
          </a:solidFill>
          <a:latin typeface="+mn-lt"/>
        </a:defRPr>
      </a:lvl6pPr>
      <a:lvl7pPr marL="762519" indent="-132381" algn="l" defTabSz="910529" rtl="0" eaLnBrk="1" fontAlgn="base" hangingPunct="1">
        <a:spcBef>
          <a:spcPct val="0"/>
        </a:spcBef>
        <a:spcAft>
          <a:spcPct val="0"/>
        </a:spcAft>
        <a:buClr>
          <a:schemeClr val="tx2"/>
        </a:buClr>
        <a:buSzPct val="89000"/>
        <a:buFont typeface="Arial" charset="0"/>
        <a:buChar char="-"/>
        <a:defRPr lang="en-AU" sz="1600" baseline="0">
          <a:solidFill>
            <a:schemeClr val="tx1"/>
          </a:solidFill>
          <a:latin typeface="+mn-lt"/>
        </a:defRPr>
      </a:lvl7pPr>
      <a:lvl8pPr marL="762519" indent="-132381" algn="l" defTabSz="910529" rtl="0" eaLnBrk="1" fontAlgn="base" hangingPunct="1">
        <a:spcBef>
          <a:spcPct val="0"/>
        </a:spcBef>
        <a:spcAft>
          <a:spcPct val="0"/>
        </a:spcAft>
        <a:buClr>
          <a:schemeClr val="tx2"/>
        </a:buClr>
        <a:buSzPct val="89000"/>
        <a:buFont typeface="Arial" charset="0"/>
        <a:buChar char="-"/>
        <a:defRPr lang="en-AU" sz="1600" baseline="0">
          <a:solidFill>
            <a:schemeClr val="tx1"/>
          </a:solidFill>
          <a:latin typeface="+mn-lt"/>
        </a:defRPr>
      </a:lvl8pPr>
      <a:lvl9pPr marL="762519" indent="-132381" algn="l" defTabSz="910529" rtl="0" eaLnBrk="1" fontAlgn="base" hangingPunct="1">
        <a:spcBef>
          <a:spcPct val="0"/>
        </a:spcBef>
        <a:spcAft>
          <a:spcPct val="0"/>
        </a:spcAft>
        <a:buClr>
          <a:schemeClr val="tx2"/>
        </a:buClr>
        <a:buSzPct val="89000"/>
        <a:buFont typeface="Arial" charset="0"/>
        <a:buChar char="-"/>
        <a:defRPr lang="en-AU" sz="1600" baseline="0">
          <a:solidFill>
            <a:schemeClr val="tx1"/>
          </a:solidFill>
          <a:latin typeface="+mn-lt"/>
        </a:defRPr>
      </a:lvl9pPr>
    </p:bodyStyle>
    <p:otherStyle>
      <a:defPPr>
        <a:defRPr lang="en-AU"/>
      </a:defPPr>
      <a:lvl1pPr marL="0" algn="l" defTabSz="929898" rtl="0" eaLnBrk="1" latinLnBrk="0" hangingPunct="1">
        <a:defRPr lang="en-AU" sz="1800" kern="1200">
          <a:solidFill>
            <a:schemeClr val="tx1"/>
          </a:solidFill>
          <a:latin typeface="+mn-lt"/>
          <a:ea typeface="+mn-ea"/>
          <a:cs typeface="+mn-cs"/>
        </a:defRPr>
      </a:lvl1pPr>
      <a:lvl2pPr marL="464931" algn="l" defTabSz="929898" rtl="0" eaLnBrk="1" latinLnBrk="0" hangingPunct="1">
        <a:defRPr lang="en-AU" sz="1800" kern="1200">
          <a:solidFill>
            <a:schemeClr val="tx1"/>
          </a:solidFill>
          <a:latin typeface="+mn-lt"/>
          <a:ea typeface="+mn-ea"/>
          <a:cs typeface="+mn-cs"/>
        </a:defRPr>
      </a:lvl2pPr>
      <a:lvl3pPr marL="929898" algn="l" defTabSz="929898" rtl="0" eaLnBrk="1" latinLnBrk="0" hangingPunct="1">
        <a:defRPr lang="en-AU" sz="1800" kern="1200">
          <a:solidFill>
            <a:schemeClr val="tx1"/>
          </a:solidFill>
          <a:latin typeface="+mn-lt"/>
          <a:ea typeface="+mn-ea"/>
          <a:cs typeface="+mn-cs"/>
        </a:defRPr>
      </a:lvl3pPr>
      <a:lvl4pPr marL="1394853" algn="l" defTabSz="929898" rtl="0" eaLnBrk="1" latinLnBrk="0" hangingPunct="1">
        <a:defRPr lang="en-AU" sz="1800" kern="1200">
          <a:solidFill>
            <a:schemeClr val="tx1"/>
          </a:solidFill>
          <a:latin typeface="+mn-lt"/>
          <a:ea typeface="+mn-ea"/>
          <a:cs typeface="+mn-cs"/>
        </a:defRPr>
      </a:lvl4pPr>
      <a:lvl5pPr marL="1859800" algn="l" defTabSz="929898" rtl="0" eaLnBrk="1" latinLnBrk="0" hangingPunct="1">
        <a:defRPr lang="en-AU" sz="1800" kern="1200">
          <a:solidFill>
            <a:schemeClr val="tx1"/>
          </a:solidFill>
          <a:latin typeface="+mn-lt"/>
          <a:ea typeface="+mn-ea"/>
          <a:cs typeface="+mn-cs"/>
        </a:defRPr>
      </a:lvl5pPr>
      <a:lvl6pPr marL="2324753" algn="l" defTabSz="929898" rtl="0" eaLnBrk="1" latinLnBrk="0" hangingPunct="1">
        <a:defRPr lang="en-AU" sz="1800" kern="1200">
          <a:solidFill>
            <a:schemeClr val="tx1"/>
          </a:solidFill>
          <a:latin typeface="+mn-lt"/>
          <a:ea typeface="+mn-ea"/>
          <a:cs typeface="+mn-cs"/>
        </a:defRPr>
      </a:lvl6pPr>
      <a:lvl7pPr marL="2789703" algn="l" defTabSz="929898" rtl="0" eaLnBrk="1" latinLnBrk="0" hangingPunct="1">
        <a:defRPr lang="en-AU" sz="1800" kern="1200">
          <a:solidFill>
            <a:schemeClr val="tx1"/>
          </a:solidFill>
          <a:latin typeface="+mn-lt"/>
          <a:ea typeface="+mn-ea"/>
          <a:cs typeface="+mn-cs"/>
        </a:defRPr>
      </a:lvl7pPr>
      <a:lvl8pPr marL="3254654" algn="l" defTabSz="929898" rtl="0" eaLnBrk="1" latinLnBrk="0" hangingPunct="1">
        <a:defRPr lang="en-AU" sz="1800" kern="1200">
          <a:solidFill>
            <a:schemeClr val="tx1"/>
          </a:solidFill>
          <a:latin typeface="+mn-lt"/>
          <a:ea typeface="+mn-ea"/>
          <a:cs typeface="+mn-cs"/>
        </a:defRPr>
      </a:lvl8pPr>
      <a:lvl9pPr marL="3719606" algn="l" defTabSz="929898" rtl="0" eaLnBrk="1" latinLnBrk="0" hangingPunct="1">
        <a:defRPr lang="en-AU"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6"/>
            </p:custDataLst>
            <p:extLst>
              <p:ext uri="{D42A27DB-BD31-4B8C-83A1-F6EECF244321}">
                <p14:modId xmlns:p14="http://schemas.microsoft.com/office/powerpoint/2010/main" val="1076312266"/>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name="think-cell Slide" r:id="rId23" imgW="270" imgH="270" progId="TCLayout.ActiveDocument.1">
                  <p:embed/>
                </p:oleObj>
              </mc:Choice>
              <mc:Fallback>
                <p:oleObj name="think-cell Slide" r:id="rId23" imgW="270" imgH="270" progId="TCLayout.ActiveDocument.1">
                  <p:embed/>
                  <p:pic>
                    <p:nvPicPr>
                      <p:cNvPr id="2" name="Object 1" hidden="1"/>
                      <p:cNvPicPr/>
                      <p:nvPr/>
                    </p:nvPicPr>
                    <p:blipFill>
                      <a:blip r:embed="rId24"/>
                      <a:stretch>
                        <a:fillRect/>
                      </a:stretch>
                    </p:blipFill>
                    <p:spPr>
                      <a:xfrm>
                        <a:off x="0" y="0"/>
                        <a:ext cx="161984" cy="161974"/>
                      </a:xfrm>
                      <a:prstGeom prst="rect">
                        <a:avLst/>
                      </a:prstGeom>
                    </p:spPr>
                  </p:pic>
                </p:oleObj>
              </mc:Fallback>
            </mc:AlternateContent>
          </a:graphicData>
        </a:graphic>
      </p:graphicFrame>
      <p:sp>
        <p:nvSpPr>
          <p:cNvPr id="6" name="Rectangle 5" hidden="1"/>
          <p:cNvSpPr/>
          <p:nvPr>
            <p:custDataLst>
              <p:tags r:id="rId7"/>
            </p:custDataLst>
          </p:nvPr>
        </p:nvSpPr>
        <p:spPr bwMode="auto">
          <a:xfrm>
            <a:off x="0" y="0"/>
            <a:ext cx="161984" cy="161974"/>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913529" fontAlgn="base">
              <a:spcBef>
                <a:spcPct val="0"/>
              </a:spcBef>
              <a:spcAft>
                <a:spcPct val="0"/>
              </a:spcAft>
            </a:pPr>
            <a:endParaRPr lang="en-AU" sz="2000" dirty="0">
              <a:solidFill>
                <a:srgbClr val="000000"/>
              </a:solidFill>
              <a:sym typeface="Arial" panose="020B0604020202020204" pitchFamily="34" charset="0"/>
            </a:endParaRPr>
          </a:p>
        </p:txBody>
      </p:sp>
      <p:sp>
        <p:nvSpPr>
          <p:cNvPr id="19" name="Title Placeholder 2"/>
          <p:cNvSpPr>
            <a:spLocks noGrp="1" noChangeArrowheads="1"/>
          </p:cNvSpPr>
          <p:nvPr>
            <p:ph type="title"/>
          </p:nvPr>
        </p:nvSpPr>
        <p:spPr bwMode="gray">
          <a:xfrm>
            <a:off x="121498" y="234864"/>
            <a:ext cx="8794113" cy="314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latinLnBrk="0"/>
            <a:r>
              <a:rPr lang="en-AU" dirty="0"/>
              <a:t>Click to edit Master title style</a:t>
            </a:r>
            <a:endParaRPr lang="en-AU" noProof="0" dirty="0"/>
          </a:p>
        </p:txBody>
      </p:sp>
      <p:sp>
        <p:nvSpPr>
          <p:cNvPr id="10" name="1. On-page tracker" hidden="1"/>
          <p:cNvSpPr>
            <a:spLocks noChangeArrowheads="1"/>
          </p:cNvSpPr>
          <p:nvPr/>
        </p:nvSpPr>
        <p:spPr bwMode="gray">
          <a:xfrm>
            <a:off x="121491" y="77303"/>
            <a:ext cx="500512" cy="12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9" fontAlgn="base">
              <a:spcBef>
                <a:spcPct val="0"/>
              </a:spcBef>
              <a:spcAft>
                <a:spcPct val="0"/>
              </a:spcAft>
            </a:pPr>
            <a:r>
              <a:rPr lang="en-AU" sz="800" cap="all" dirty="0">
                <a:solidFill>
                  <a:srgbClr val="808080"/>
                </a:solidFill>
              </a:rPr>
              <a:t>TRACKER</a:t>
            </a:r>
          </a:p>
        </p:txBody>
      </p:sp>
      <p:sp>
        <p:nvSpPr>
          <p:cNvPr id="11" name="3. Unit of measure" hidden="1"/>
          <p:cNvSpPr txBox="1">
            <a:spLocks noChangeArrowheads="1"/>
          </p:cNvSpPr>
          <p:nvPr/>
        </p:nvSpPr>
        <p:spPr bwMode="gray">
          <a:xfrm>
            <a:off x="121498" y="566142"/>
            <a:ext cx="8794113"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lang="en-AU" sz="2400">
                <a:solidFill>
                  <a:schemeClr val="tx1"/>
                </a:solidFill>
                <a:latin typeface="Arial" charset="0"/>
              </a:defRPr>
            </a:lvl1pPr>
            <a:lvl2pPr marL="447675" defTabSz="895350">
              <a:defRPr lang="en-AU" sz="2400">
                <a:solidFill>
                  <a:schemeClr val="tx1"/>
                </a:solidFill>
                <a:latin typeface="Arial" charset="0"/>
              </a:defRPr>
            </a:lvl2pPr>
            <a:lvl3pPr marL="895350" defTabSz="895350">
              <a:defRPr lang="en-AU" sz="2400">
                <a:solidFill>
                  <a:schemeClr val="tx1"/>
                </a:solidFill>
                <a:latin typeface="Arial" charset="0"/>
              </a:defRPr>
            </a:lvl3pPr>
            <a:lvl4pPr marL="1344613" defTabSz="895350">
              <a:defRPr lang="en-AU" sz="2400">
                <a:solidFill>
                  <a:schemeClr val="tx1"/>
                </a:solidFill>
                <a:latin typeface="Arial" charset="0"/>
              </a:defRPr>
            </a:lvl4pPr>
            <a:lvl5pPr marL="1792288" defTabSz="895350">
              <a:defRPr lang="en-AU" sz="2400">
                <a:solidFill>
                  <a:schemeClr val="tx1"/>
                </a:solidFill>
                <a:latin typeface="Arial" charset="0"/>
              </a:defRPr>
            </a:lvl5pPr>
            <a:lvl6pPr marL="2249488" defTabSz="895350" fontAlgn="base">
              <a:spcBef>
                <a:spcPct val="0"/>
              </a:spcBef>
              <a:spcAft>
                <a:spcPct val="0"/>
              </a:spcAft>
              <a:defRPr lang="en-AU" sz="2400">
                <a:solidFill>
                  <a:schemeClr val="tx1"/>
                </a:solidFill>
                <a:latin typeface="Arial" charset="0"/>
              </a:defRPr>
            </a:lvl6pPr>
            <a:lvl7pPr marL="2706688" defTabSz="895350" fontAlgn="base">
              <a:spcBef>
                <a:spcPct val="0"/>
              </a:spcBef>
              <a:spcAft>
                <a:spcPct val="0"/>
              </a:spcAft>
              <a:defRPr lang="en-AU" sz="2400">
                <a:solidFill>
                  <a:schemeClr val="tx1"/>
                </a:solidFill>
                <a:latin typeface="Arial" charset="0"/>
              </a:defRPr>
            </a:lvl7pPr>
            <a:lvl8pPr marL="3163888" defTabSz="895350" fontAlgn="base">
              <a:spcBef>
                <a:spcPct val="0"/>
              </a:spcBef>
              <a:spcAft>
                <a:spcPct val="0"/>
              </a:spcAft>
              <a:defRPr lang="en-AU" sz="2400">
                <a:solidFill>
                  <a:schemeClr val="tx1"/>
                </a:solidFill>
                <a:latin typeface="Arial" charset="0"/>
              </a:defRPr>
            </a:lvl8pPr>
            <a:lvl9pPr marL="3621088" defTabSz="895350" fontAlgn="base">
              <a:spcBef>
                <a:spcPct val="0"/>
              </a:spcBef>
              <a:spcAft>
                <a:spcPct val="0"/>
              </a:spcAft>
              <a:defRPr lang="en-AU" sz="2400">
                <a:solidFill>
                  <a:schemeClr val="tx1"/>
                </a:solidFill>
                <a:latin typeface="Arial" charset="0"/>
              </a:defRPr>
            </a:lvl9pPr>
          </a:lstStyle>
          <a:p>
            <a:pPr fontAlgn="base">
              <a:spcBef>
                <a:spcPct val="0"/>
              </a:spcBef>
              <a:spcAft>
                <a:spcPct val="0"/>
              </a:spcAft>
              <a:defRPr lang="en-AU"/>
            </a:pPr>
            <a:r>
              <a:rPr sz="1600" dirty="0">
                <a:solidFill>
                  <a:srgbClr val="808080"/>
                </a:solidFill>
                <a:latin typeface="Arial"/>
              </a:rPr>
              <a:t>Unit of measure</a:t>
            </a:r>
          </a:p>
        </p:txBody>
      </p:sp>
      <p:grpSp>
        <p:nvGrpSpPr>
          <p:cNvPr id="4" name="Slide Elements" hidden="1"/>
          <p:cNvGrpSpPr/>
          <p:nvPr/>
        </p:nvGrpSpPr>
        <p:grpSpPr bwMode="gray">
          <a:xfrm>
            <a:off x="121498" y="6434030"/>
            <a:ext cx="8794113" cy="332048"/>
            <a:chOff x="119063" y="6305945"/>
            <a:chExt cx="8618537" cy="325438"/>
          </a:xfrm>
        </p:grpSpPr>
        <p:sp>
          <p:nvSpPr>
            <p:cNvPr id="13" name="4. Footnote"/>
            <p:cNvSpPr txBox="1">
              <a:spLocks noChangeArrowheads="1"/>
            </p:cNvSpPr>
            <p:nvPr/>
          </p:nvSpPr>
          <p:spPr bwMode="gray">
            <a:xfrm>
              <a:off x="119063" y="6305945"/>
              <a:ext cx="8618537"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lang="en-AU" sz="2400">
                  <a:solidFill>
                    <a:schemeClr val="tx1"/>
                  </a:solidFill>
                  <a:latin typeface="Arial" charset="0"/>
                </a:defRPr>
              </a:lvl1pPr>
              <a:lvl2pPr marL="1031875" defTabSz="895350">
                <a:defRPr lang="en-AU" sz="2400">
                  <a:solidFill>
                    <a:schemeClr val="tx1"/>
                  </a:solidFill>
                  <a:latin typeface="Arial" charset="0"/>
                </a:defRPr>
              </a:lvl2pPr>
              <a:lvl3pPr marL="1217613" defTabSz="895350">
                <a:defRPr lang="en-AU" sz="2400">
                  <a:solidFill>
                    <a:schemeClr val="tx1"/>
                  </a:solidFill>
                  <a:latin typeface="Arial" charset="0"/>
                </a:defRPr>
              </a:lvl3pPr>
              <a:lvl4pPr marL="1404938" defTabSz="895350">
                <a:defRPr lang="en-AU" sz="2400">
                  <a:solidFill>
                    <a:schemeClr val="tx1"/>
                  </a:solidFill>
                  <a:latin typeface="Arial" charset="0"/>
                </a:defRPr>
              </a:lvl4pPr>
              <a:lvl5pPr marL="1792288" defTabSz="895350">
                <a:defRPr lang="en-AU" sz="2400">
                  <a:solidFill>
                    <a:schemeClr val="tx1"/>
                  </a:solidFill>
                  <a:latin typeface="Arial" charset="0"/>
                </a:defRPr>
              </a:lvl5pPr>
              <a:lvl6pPr marL="2249488" defTabSz="895350" fontAlgn="base">
                <a:spcBef>
                  <a:spcPct val="0"/>
                </a:spcBef>
                <a:spcAft>
                  <a:spcPct val="0"/>
                </a:spcAft>
                <a:defRPr lang="en-AU" sz="2400">
                  <a:solidFill>
                    <a:schemeClr val="tx1"/>
                  </a:solidFill>
                  <a:latin typeface="Arial" charset="0"/>
                </a:defRPr>
              </a:lvl6pPr>
              <a:lvl7pPr marL="2706688" defTabSz="895350" fontAlgn="base">
                <a:spcBef>
                  <a:spcPct val="0"/>
                </a:spcBef>
                <a:spcAft>
                  <a:spcPct val="0"/>
                </a:spcAft>
                <a:defRPr lang="en-AU" sz="2400">
                  <a:solidFill>
                    <a:schemeClr val="tx1"/>
                  </a:solidFill>
                  <a:latin typeface="Arial" charset="0"/>
                </a:defRPr>
              </a:lvl7pPr>
              <a:lvl8pPr marL="3163888" defTabSz="895350" fontAlgn="base">
                <a:spcBef>
                  <a:spcPct val="0"/>
                </a:spcBef>
                <a:spcAft>
                  <a:spcPct val="0"/>
                </a:spcAft>
                <a:defRPr lang="en-AU" sz="2400">
                  <a:solidFill>
                    <a:schemeClr val="tx1"/>
                  </a:solidFill>
                  <a:latin typeface="Arial" charset="0"/>
                </a:defRPr>
              </a:lvl8pPr>
              <a:lvl9pPr marL="3621088" defTabSz="895350" fontAlgn="base">
                <a:spcBef>
                  <a:spcPct val="0"/>
                </a:spcBef>
                <a:spcAft>
                  <a:spcPct val="0"/>
                </a:spcAft>
                <a:defRPr lang="en-AU" sz="2400">
                  <a:solidFill>
                    <a:schemeClr val="tx1"/>
                  </a:solidFill>
                  <a:latin typeface="Arial" charset="0"/>
                </a:defRPr>
              </a:lvl9pPr>
            </a:lstStyle>
            <a:p>
              <a:pPr fontAlgn="base">
                <a:spcBef>
                  <a:spcPct val="0"/>
                </a:spcBef>
                <a:spcAft>
                  <a:spcPct val="0"/>
                </a:spcAft>
                <a:defRPr lang="en-AU"/>
              </a:pPr>
              <a:r>
                <a:rPr sz="800" dirty="0">
                  <a:solidFill>
                    <a:srgbClr val="808080"/>
                  </a:solidFill>
                  <a:latin typeface="Arial"/>
                </a:rPr>
                <a:t>1 Footnote</a:t>
              </a:r>
            </a:p>
          </p:txBody>
        </p:sp>
        <p:sp>
          <p:nvSpPr>
            <p:cNvPr id="14" name="5. Source"/>
            <p:cNvSpPr>
              <a:spLocks noChangeArrowheads="1"/>
            </p:cNvSpPr>
            <p:nvPr/>
          </p:nvSpPr>
          <p:spPr bwMode="gray">
            <a:xfrm>
              <a:off x="119063" y="6507558"/>
              <a:ext cx="7200000"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621382" indent="-621382" defTabSz="912653" fontAlgn="base">
                <a:spcBef>
                  <a:spcPct val="0"/>
                </a:spcBef>
                <a:spcAft>
                  <a:spcPct val="0"/>
                </a:spcAft>
                <a:tabLst>
                  <a:tab pos="624617" algn="l"/>
                </a:tabLst>
              </a:pPr>
              <a:r>
                <a:rPr lang="en-AU" sz="800" dirty="0">
                  <a:solidFill>
                    <a:srgbClr val="808080"/>
                  </a:solidFill>
                </a:rPr>
                <a:t>SOURCE : Source</a:t>
              </a:r>
            </a:p>
          </p:txBody>
        </p:sp>
      </p:grpSp>
      <p:sp>
        <p:nvSpPr>
          <p:cNvPr id="3" name="Text Placeholder 2"/>
          <p:cNvSpPr>
            <a:spLocks noGrp="1"/>
          </p:cNvSpPr>
          <p:nvPr>
            <p:ph type="body" idx="1"/>
          </p:nvPr>
        </p:nvSpPr>
        <p:spPr bwMode="gray">
          <a:xfrm>
            <a:off x="1482160" y="1991016"/>
            <a:ext cx="4389768" cy="1099098"/>
          </a:xfrm>
          <a:prstGeom prst="rect">
            <a:avLst/>
          </a:prstGeom>
        </p:spPr>
        <p:txBody>
          <a:bodyPr vert="horz" lIns="0" tIns="0" rIns="0" bIns="0" rtlCol="0">
            <a:spAutoFit/>
          </a:bodyPr>
          <a:lstStyle/>
          <a:p>
            <a:pPr lvl="0" latinLnBrk="0"/>
            <a:r>
              <a:rPr lang="en-AU" dirty="0"/>
              <a:t>Click to edit Master text styles</a:t>
            </a:r>
          </a:p>
          <a:p>
            <a:pPr lvl="1" latinLnBrk="0"/>
            <a:r>
              <a:rPr lang="en-AU" dirty="0"/>
              <a:t>Second level</a:t>
            </a:r>
          </a:p>
          <a:p>
            <a:pPr lvl="2" latinLnBrk="0"/>
            <a:r>
              <a:rPr lang="en-AU" dirty="0"/>
              <a:t>Third level</a:t>
            </a:r>
          </a:p>
          <a:p>
            <a:pPr lvl="3" latinLnBrk="0"/>
            <a:r>
              <a:rPr lang="en-AU" dirty="0"/>
              <a:t>Fourth level</a:t>
            </a:r>
          </a:p>
          <a:p>
            <a:pPr lvl="4" latinLnBrk="0"/>
            <a:r>
              <a:rPr lang="en-AU" dirty="0"/>
              <a:t>Fifth level</a:t>
            </a:r>
          </a:p>
        </p:txBody>
      </p:sp>
      <p:grpSp>
        <p:nvGrpSpPr>
          <p:cNvPr id="15" name="ACET" hidden="1"/>
          <p:cNvGrpSpPr>
            <a:grpSpLocks/>
          </p:cNvGrpSpPr>
          <p:nvPr/>
        </p:nvGrpSpPr>
        <p:grpSpPr bwMode="gray">
          <a:xfrm>
            <a:off x="1482164" y="1283301"/>
            <a:ext cx="4350892" cy="518318"/>
            <a:chOff x="915" y="710"/>
            <a:chExt cx="2686" cy="320"/>
          </a:xfrm>
        </p:grpSpPr>
        <p:cxnSp>
          <p:nvCxnSpPr>
            <p:cNvPr id="16" name="AutoShape 249"/>
            <p:cNvCxnSpPr>
              <a:cxnSpLocks noChangeShapeType="1"/>
              <a:stCxn id="18" idx="4"/>
              <a:endCxn id="18" idx="6"/>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defTabSz="913529" fontAlgn="base">
                <a:spcBef>
                  <a:spcPct val="0"/>
                </a:spcBef>
                <a:spcAft>
                  <a:spcPct val="0"/>
                </a:spcAft>
              </a:pPr>
              <a:r>
                <a:rPr lang="en-AU" sz="1600" b="1" dirty="0">
                  <a:solidFill>
                    <a:srgbClr val="000000"/>
                  </a:solidFill>
                </a:rPr>
                <a:t>Title</a:t>
              </a:r>
            </a:p>
            <a:p>
              <a:pPr defTabSz="913529" fontAlgn="base">
                <a:spcBef>
                  <a:spcPct val="0"/>
                </a:spcBef>
                <a:spcAft>
                  <a:spcPct val="0"/>
                </a:spcAft>
              </a:pPr>
              <a:r>
                <a:rPr lang="en-AU" sz="1600" dirty="0">
                  <a:solidFill>
                    <a:srgbClr val="808080"/>
                  </a:solidFill>
                </a:rPr>
                <a:t>Unit of measure</a:t>
              </a:r>
            </a:p>
          </p:txBody>
        </p:sp>
      </p:grpSp>
      <p:grpSp>
        <p:nvGrpSpPr>
          <p:cNvPr id="17" name="McKSticker" hidden="1"/>
          <p:cNvGrpSpPr/>
          <p:nvPr/>
        </p:nvGrpSpPr>
        <p:grpSpPr bwMode="gray">
          <a:xfrm>
            <a:off x="8432634" y="291564"/>
            <a:ext cx="482978" cy="153874"/>
            <a:chOff x="8267440" y="285750"/>
            <a:chExt cx="473335" cy="150811"/>
          </a:xfrm>
        </p:grpSpPr>
        <p:sp>
          <p:nvSpPr>
            <p:cNvPr id="20" name="StickerRectangle"/>
            <p:cNvSpPr>
              <a:spLocks noChangeArrowheads="1"/>
            </p:cNvSpPr>
            <p:nvPr/>
          </p:nvSpPr>
          <p:spPr bwMode="gray">
            <a:xfrm>
              <a:off x="8267440" y="285750"/>
              <a:ext cx="473335" cy="15081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2653" fontAlgn="base">
                <a:spcBef>
                  <a:spcPct val="0"/>
                </a:spcBef>
                <a:spcAft>
                  <a:spcPct val="0"/>
                </a:spcAft>
                <a:buClr>
                  <a:srgbClr val="002960"/>
                </a:buClr>
              </a:pPr>
              <a:r>
                <a:rPr lang="en-AU" sz="800" dirty="0">
                  <a:solidFill>
                    <a:srgbClr val="808080"/>
                  </a:solidFill>
                </a:rPr>
                <a:t>STICKER</a:t>
              </a:r>
            </a:p>
          </p:txBody>
        </p:sp>
        <p:cxnSp>
          <p:nvCxnSpPr>
            <p:cNvPr id="21" name="AutoShape 31"/>
            <p:cNvCxnSpPr>
              <a:cxnSpLocks noChangeShapeType="1"/>
              <a:stCxn id="20" idx="2"/>
              <a:endCxn id="20" idx="4"/>
            </p:cNvCxnSpPr>
            <p:nvPr/>
          </p:nvCxnSpPr>
          <p:spPr bwMode="gray">
            <a:xfrm>
              <a:off x="8267440" y="285750"/>
              <a:ext cx="0" cy="150811"/>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22" name="AutoShape 32"/>
            <p:cNvCxnSpPr>
              <a:cxnSpLocks noChangeShapeType="1"/>
              <a:stCxn id="20" idx="4"/>
              <a:endCxn id="20" idx="6"/>
            </p:cNvCxnSpPr>
            <p:nvPr/>
          </p:nvCxnSpPr>
          <p:spPr bwMode="gray">
            <a:xfrm>
              <a:off x="8267440" y="436561"/>
              <a:ext cx="473335"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sp>
        <p:nvSpPr>
          <p:cNvPr id="24" name="SlideBottomBar" hidden="1"/>
          <p:cNvSpPr/>
          <p:nvPr/>
        </p:nvSpPr>
        <p:spPr>
          <a:xfrm>
            <a:off x="8682355" y="6455861"/>
            <a:ext cx="46650" cy="126340"/>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3206" tIns="46604" rIns="93206" bIns="46604" rtlCol="0" anchor="ctr"/>
          <a:lstStyle/>
          <a:p>
            <a:pPr algn="ctr" defTabSz="913529" fontAlgn="base">
              <a:spcBef>
                <a:spcPct val="0"/>
              </a:spcBef>
              <a:spcAft>
                <a:spcPct val="0"/>
              </a:spcAft>
            </a:pPr>
            <a:endParaRPr lang="en-AU" sz="1600" dirty="0">
              <a:solidFill>
                <a:srgbClr val="000000"/>
              </a:solidFill>
            </a:endParaRPr>
          </a:p>
        </p:txBody>
      </p:sp>
      <p:sp>
        <p:nvSpPr>
          <p:cNvPr id="23" name="doc id" hidden="1"/>
          <p:cNvSpPr>
            <a:spLocks noChangeArrowheads="1"/>
          </p:cNvSpPr>
          <p:nvPr/>
        </p:nvSpPr>
        <p:spPr bwMode="auto">
          <a:xfrm>
            <a:off x="8246616" y="51833"/>
            <a:ext cx="670614"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2653" fontAlgn="base">
              <a:spcBef>
                <a:spcPct val="0"/>
              </a:spcBef>
              <a:spcAft>
                <a:spcPct val="0"/>
              </a:spcAft>
            </a:pPr>
            <a:endParaRPr lang="en-AU" sz="800" dirty="0">
              <a:solidFill>
                <a:srgbClr val="808080"/>
              </a:solidFill>
            </a:endParaRPr>
          </a:p>
        </p:txBody>
      </p:sp>
      <p:grpSp>
        <p:nvGrpSpPr>
          <p:cNvPr id="26" name="LegendBoxes" hidden="1"/>
          <p:cNvGrpSpPr/>
          <p:nvPr/>
        </p:nvGrpSpPr>
        <p:grpSpPr bwMode="gray">
          <a:xfrm>
            <a:off x="8076338" y="285085"/>
            <a:ext cx="779314" cy="1017727"/>
            <a:chOff x="7835905" y="279400"/>
            <a:chExt cx="763755" cy="997467"/>
          </a:xfrm>
        </p:grpSpPr>
        <p:sp>
          <p:nvSpPr>
            <p:cNvPr id="27" name="RectangleLegend1"/>
            <p:cNvSpPr>
              <a:spLocks noChangeArrowheads="1"/>
            </p:cNvSpPr>
            <p:nvPr/>
          </p:nvSpPr>
          <p:spPr bwMode="gray">
            <a:xfrm>
              <a:off x="7835905" y="290513"/>
              <a:ext cx="165100" cy="160338"/>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529" fontAlgn="base">
                <a:spcBef>
                  <a:spcPct val="0"/>
                </a:spcBef>
                <a:spcAft>
                  <a:spcPct val="0"/>
                </a:spcAft>
              </a:pPr>
              <a:endParaRPr lang="en-AU" sz="1600" dirty="0">
                <a:solidFill>
                  <a:srgbClr val="000000"/>
                </a:solidFill>
              </a:endParaRPr>
            </a:p>
          </p:txBody>
        </p:sp>
        <p:sp>
          <p:nvSpPr>
            <p:cNvPr id="28" name="RectangleLegend2"/>
            <p:cNvSpPr>
              <a:spLocks noChangeArrowheads="1"/>
            </p:cNvSpPr>
            <p:nvPr/>
          </p:nvSpPr>
          <p:spPr bwMode="gray">
            <a:xfrm>
              <a:off x="7835905" y="560388"/>
              <a:ext cx="165100" cy="160338"/>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529" fontAlgn="base">
                <a:spcBef>
                  <a:spcPct val="0"/>
                </a:spcBef>
                <a:spcAft>
                  <a:spcPct val="0"/>
                </a:spcAft>
              </a:pPr>
              <a:endParaRPr lang="en-AU" sz="1600" dirty="0">
                <a:solidFill>
                  <a:srgbClr val="000000"/>
                </a:solidFill>
              </a:endParaRPr>
            </a:p>
          </p:txBody>
        </p:sp>
        <p:sp>
          <p:nvSpPr>
            <p:cNvPr id="29" name="RectangleLegend3"/>
            <p:cNvSpPr>
              <a:spLocks noChangeArrowheads="1"/>
            </p:cNvSpPr>
            <p:nvPr/>
          </p:nvSpPr>
          <p:spPr bwMode="gray">
            <a:xfrm>
              <a:off x="7835905" y="831851"/>
              <a:ext cx="165100" cy="160338"/>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529" fontAlgn="base">
                <a:spcBef>
                  <a:spcPct val="0"/>
                </a:spcBef>
                <a:spcAft>
                  <a:spcPct val="0"/>
                </a:spcAft>
              </a:pPr>
              <a:endParaRPr lang="en-AU" sz="1600" dirty="0">
                <a:solidFill>
                  <a:srgbClr val="000000"/>
                </a:solidFill>
              </a:endParaRPr>
            </a:p>
          </p:txBody>
        </p:sp>
        <p:sp>
          <p:nvSpPr>
            <p:cNvPr id="30" name="RectangleLegend4"/>
            <p:cNvSpPr>
              <a:spLocks noChangeArrowheads="1"/>
            </p:cNvSpPr>
            <p:nvPr/>
          </p:nvSpPr>
          <p:spPr bwMode="gray">
            <a:xfrm>
              <a:off x="7835905" y="1103313"/>
              <a:ext cx="165100" cy="160338"/>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529" fontAlgn="base">
                <a:spcBef>
                  <a:spcPct val="0"/>
                </a:spcBef>
                <a:spcAft>
                  <a:spcPct val="0"/>
                </a:spcAft>
              </a:pPr>
              <a:endParaRPr lang="en-AU" sz="1600" dirty="0">
                <a:solidFill>
                  <a:srgbClr val="000000"/>
                </a:solidFill>
              </a:endParaRPr>
            </a:p>
          </p:txBody>
        </p:sp>
        <p:sp>
          <p:nvSpPr>
            <p:cNvPr id="31" name="Legend1"/>
            <p:cNvSpPr>
              <a:spLocks noChangeArrowheads="1"/>
            </p:cNvSpPr>
            <p:nvPr/>
          </p:nvSpPr>
          <p:spPr bwMode="gray">
            <a:xfrm>
              <a:off x="8089905" y="27940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653" fontAlgn="base">
                <a:spcBef>
                  <a:spcPct val="0"/>
                </a:spcBef>
                <a:spcAft>
                  <a:spcPct val="0"/>
                </a:spcAft>
                <a:buClr>
                  <a:srgbClr val="002960"/>
                </a:buClr>
              </a:pPr>
              <a:r>
                <a:rPr lang="en-AU" sz="1200" dirty="0">
                  <a:solidFill>
                    <a:srgbClr val="000000"/>
                  </a:solidFill>
                </a:rPr>
                <a:t>Legend</a:t>
              </a:r>
            </a:p>
          </p:txBody>
        </p:sp>
        <p:sp>
          <p:nvSpPr>
            <p:cNvPr id="32" name="Legend2"/>
            <p:cNvSpPr>
              <a:spLocks noChangeArrowheads="1"/>
            </p:cNvSpPr>
            <p:nvPr/>
          </p:nvSpPr>
          <p:spPr bwMode="gray">
            <a:xfrm>
              <a:off x="8089905" y="54927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653" fontAlgn="base">
                <a:spcBef>
                  <a:spcPct val="0"/>
                </a:spcBef>
                <a:spcAft>
                  <a:spcPct val="0"/>
                </a:spcAft>
                <a:buClr>
                  <a:srgbClr val="002960"/>
                </a:buClr>
              </a:pPr>
              <a:r>
                <a:rPr lang="en-AU" sz="1200" dirty="0">
                  <a:solidFill>
                    <a:srgbClr val="000000"/>
                  </a:solidFill>
                </a:rPr>
                <a:t>Legend</a:t>
              </a:r>
            </a:p>
          </p:txBody>
        </p:sp>
        <p:sp>
          <p:nvSpPr>
            <p:cNvPr id="33" name="Legend3"/>
            <p:cNvSpPr>
              <a:spLocks noChangeArrowheads="1"/>
            </p:cNvSpPr>
            <p:nvPr/>
          </p:nvSpPr>
          <p:spPr bwMode="gray">
            <a:xfrm>
              <a:off x="8089905" y="820738"/>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653" fontAlgn="base">
                <a:spcBef>
                  <a:spcPct val="0"/>
                </a:spcBef>
                <a:spcAft>
                  <a:spcPct val="0"/>
                </a:spcAft>
                <a:buClr>
                  <a:srgbClr val="002960"/>
                </a:buClr>
              </a:pPr>
              <a:r>
                <a:rPr lang="en-AU" sz="1200" dirty="0">
                  <a:solidFill>
                    <a:srgbClr val="000000"/>
                  </a:solidFill>
                </a:rPr>
                <a:t>Legend</a:t>
              </a:r>
            </a:p>
          </p:txBody>
        </p:sp>
        <p:sp>
          <p:nvSpPr>
            <p:cNvPr id="34" name="Legend4"/>
            <p:cNvSpPr>
              <a:spLocks noChangeArrowheads="1"/>
            </p:cNvSpPr>
            <p:nvPr/>
          </p:nvSpPr>
          <p:spPr bwMode="gray">
            <a:xfrm>
              <a:off x="8089905" y="1092201"/>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653" fontAlgn="base">
                <a:spcBef>
                  <a:spcPct val="0"/>
                </a:spcBef>
                <a:spcAft>
                  <a:spcPct val="0"/>
                </a:spcAft>
                <a:buClr>
                  <a:srgbClr val="002960"/>
                </a:buClr>
              </a:pPr>
              <a:r>
                <a:rPr lang="en-AU" sz="1200" dirty="0">
                  <a:solidFill>
                    <a:srgbClr val="000000"/>
                  </a:solidFill>
                </a:rPr>
                <a:t>Legend</a:t>
              </a:r>
            </a:p>
          </p:txBody>
        </p:sp>
      </p:grpSp>
      <p:grpSp>
        <p:nvGrpSpPr>
          <p:cNvPr id="35" name="LegendLines" hidden="1"/>
          <p:cNvGrpSpPr/>
          <p:nvPr/>
        </p:nvGrpSpPr>
        <p:grpSpPr bwMode="gray">
          <a:xfrm>
            <a:off x="7762269" y="285075"/>
            <a:ext cx="1093393" cy="745084"/>
            <a:chOff x="7540629" y="279400"/>
            <a:chExt cx="1071563" cy="730251"/>
          </a:xfrm>
        </p:grpSpPr>
        <p:sp>
          <p:nvSpPr>
            <p:cNvPr id="36" name="LineLegend1"/>
            <p:cNvSpPr>
              <a:spLocks noChangeShapeType="1"/>
            </p:cNvSpPr>
            <p:nvPr/>
          </p:nvSpPr>
          <p:spPr bwMode="gray">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529" fontAlgn="base">
                <a:spcBef>
                  <a:spcPct val="0"/>
                </a:spcBef>
                <a:spcAft>
                  <a:spcPct val="0"/>
                </a:spcAft>
              </a:pPr>
              <a:endParaRPr lang="en-AU" sz="1600" dirty="0">
                <a:solidFill>
                  <a:srgbClr val="000000"/>
                </a:solidFill>
              </a:endParaRPr>
            </a:p>
          </p:txBody>
        </p:sp>
        <p:sp>
          <p:nvSpPr>
            <p:cNvPr id="37" name="LineLegend2"/>
            <p:cNvSpPr>
              <a:spLocks noChangeShapeType="1"/>
            </p:cNvSpPr>
            <p:nvPr/>
          </p:nvSpPr>
          <p:spPr bwMode="gray">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529" fontAlgn="base">
                <a:spcBef>
                  <a:spcPct val="0"/>
                </a:spcBef>
                <a:spcAft>
                  <a:spcPct val="0"/>
                </a:spcAft>
              </a:pPr>
              <a:endParaRPr lang="en-AU" sz="1600" dirty="0">
                <a:solidFill>
                  <a:srgbClr val="000000"/>
                </a:solidFill>
              </a:endParaRPr>
            </a:p>
          </p:txBody>
        </p:sp>
        <p:sp>
          <p:nvSpPr>
            <p:cNvPr id="38" name="LineLegend3"/>
            <p:cNvSpPr>
              <a:spLocks noChangeShapeType="1"/>
            </p:cNvSpPr>
            <p:nvPr/>
          </p:nvSpPr>
          <p:spPr bwMode="gray">
            <a:xfrm>
              <a:off x="7540629" y="915988"/>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529" fontAlgn="base">
                <a:spcBef>
                  <a:spcPct val="0"/>
                </a:spcBef>
                <a:spcAft>
                  <a:spcPct val="0"/>
                </a:spcAft>
              </a:pPr>
              <a:endParaRPr lang="en-AU" sz="1600" dirty="0">
                <a:solidFill>
                  <a:srgbClr val="000000"/>
                </a:solidFill>
              </a:endParaRPr>
            </a:p>
          </p:txBody>
        </p:sp>
        <p:sp>
          <p:nvSpPr>
            <p:cNvPr id="39" name="Legend1"/>
            <p:cNvSpPr>
              <a:spLocks noChangeArrowheads="1"/>
            </p:cNvSpPr>
            <p:nvPr/>
          </p:nvSpPr>
          <p:spPr bwMode="gray">
            <a:xfrm>
              <a:off x="8102604" y="279400"/>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653" fontAlgn="base">
                <a:spcBef>
                  <a:spcPct val="0"/>
                </a:spcBef>
                <a:spcAft>
                  <a:spcPct val="0"/>
                </a:spcAft>
                <a:buClr>
                  <a:srgbClr val="002960"/>
                </a:buClr>
              </a:pPr>
              <a:r>
                <a:rPr lang="en-AU" sz="1200" dirty="0">
                  <a:solidFill>
                    <a:srgbClr val="000000"/>
                  </a:solidFill>
                </a:rPr>
                <a:t>Legend</a:t>
              </a:r>
            </a:p>
          </p:txBody>
        </p:sp>
        <p:sp>
          <p:nvSpPr>
            <p:cNvPr id="40" name="Legend2"/>
            <p:cNvSpPr>
              <a:spLocks noChangeArrowheads="1"/>
            </p:cNvSpPr>
            <p:nvPr/>
          </p:nvSpPr>
          <p:spPr bwMode="gray">
            <a:xfrm>
              <a:off x="8102604" y="546100"/>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653" fontAlgn="base">
                <a:spcBef>
                  <a:spcPct val="0"/>
                </a:spcBef>
                <a:spcAft>
                  <a:spcPct val="0"/>
                </a:spcAft>
                <a:buClr>
                  <a:srgbClr val="002960"/>
                </a:buClr>
              </a:pPr>
              <a:r>
                <a:rPr lang="en-AU" sz="1200" dirty="0">
                  <a:solidFill>
                    <a:srgbClr val="000000"/>
                  </a:solidFill>
                </a:rPr>
                <a:t>Legend</a:t>
              </a:r>
            </a:p>
          </p:txBody>
        </p:sp>
        <p:sp>
          <p:nvSpPr>
            <p:cNvPr id="41" name="Legend3"/>
            <p:cNvSpPr>
              <a:spLocks noChangeArrowheads="1"/>
            </p:cNvSpPr>
            <p:nvPr/>
          </p:nvSpPr>
          <p:spPr bwMode="gray">
            <a:xfrm>
              <a:off x="8102604" y="825501"/>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653" fontAlgn="base">
                <a:spcBef>
                  <a:spcPct val="0"/>
                </a:spcBef>
                <a:spcAft>
                  <a:spcPct val="0"/>
                </a:spcAft>
                <a:buClr>
                  <a:srgbClr val="002960"/>
                </a:buClr>
              </a:pPr>
              <a:r>
                <a:rPr lang="en-AU" sz="1200" dirty="0">
                  <a:solidFill>
                    <a:srgbClr val="000000"/>
                  </a:solidFill>
                </a:rPr>
                <a:t>Legend</a:t>
              </a:r>
            </a:p>
          </p:txBody>
        </p:sp>
      </p:grpSp>
      <p:grpSp>
        <p:nvGrpSpPr>
          <p:cNvPr id="42" name="LegendMoons" hidden="1"/>
          <p:cNvGrpSpPr/>
          <p:nvPr/>
        </p:nvGrpSpPr>
        <p:grpSpPr bwMode="gray">
          <a:xfrm>
            <a:off x="8008313" y="255920"/>
            <a:ext cx="847347" cy="1333054"/>
            <a:chOff x="7769225" y="250825"/>
            <a:chExt cx="830430" cy="1306516"/>
          </a:xfrm>
        </p:grpSpPr>
        <p:grpSp>
          <p:nvGrpSpPr>
            <p:cNvPr id="43" name="MoonLegend1"/>
            <p:cNvGrpSpPr>
              <a:grpSpLocks noChangeAspect="1"/>
            </p:cNvGrpSpPr>
            <p:nvPr>
              <p:custDataLst>
                <p:tags r:id="rId8"/>
              </p:custDataLst>
            </p:nvPr>
          </p:nvGrpSpPr>
          <p:grpSpPr bwMode="gray">
            <a:xfrm>
              <a:off x="7769225" y="250825"/>
              <a:ext cx="209550" cy="209551"/>
              <a:chOff x="4533" y="183"/>
              <a:chExt cx="144" cy="144"/>
            </a:xfrm>
          </p:grpSpPr>
          <p:sp>
            <p:nvSpPr>
              <p:cNvPr id="61" name="Oval 38"/>
              <p:cNvSpPr>
                <a:spLocks noChangeAspect="1" noChangeArrowheads="1"/>
              </p:cNvSpPr>
              <p:nvPr>
                <p:custDataLst>
                  <p:tags r:id="rId21"/>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529" fontAlgn="base">
                  <a:spcBef>
                    <a:spcPct val="0"/>
                  </a:spcBef>
                  <a:spcAft>
                    <a:spcPct val="0"/>
                  </a:spcAft>
                </a:pPr>
                <a:endParaRPr lang="en-AU" sz="1600" dirty="0">
                  <a:solidFill>
                    <a:srgbClr val="000000"/>
                  </a:solidFill>
                </a:endParaRPr>
              </a:p>
            </p:txBody>
          </p:sp>
          <p:sp>
            <p:nvSpPr>
              <p:cNvPr id="62" name="Arc 39"/>
              <p:cNvSpPr>
                <a:spLocks noChangeAspect="1"/>
              </p:cNvSpPr>
              <p:nvPr>
                <p:custDataLst>
                  <p:tags r:id="rId22"/>
                </p:custDataLst>
              </p:nvPr>
            </p:nvSpPr>
            <p:spPr bwMode="gray">
              <a:xfrm>
                <a:off x="4533" y="183"/>
                <a:ext cx="144" cy="144"/>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529" fontAlgn="base">
                  <a:spcBef>
                    <a:spcPct val="0"/>
                  </a:spcBef>
                  <a:spcAft>
                    <a:spcPct val="0"/>
                  </a:spcAft>
                </a:pPr>
                <a:endParaRPr lang="en-AU" sz="1600" dirty="0">
                  <a:solidFill>
                    <a:srgbClr val="000000"/>
                  </a:solidFill>
                </a:endParaRPr>
              </a:p>
            </p:txBody>
          </p:sp>
        </p:grpSp>
        <p:grpSp>
          <p:nvGrpSpPr>
            <p:cNvPr id="44" name="MoonLegend2"/>
            <p:cNvGrpSpPr>
              <a:grpSpLocks noChangeAspect="1"/>
            </p:cNvGrpSpPr>
            <p:nvPr>
              <p:custDataLst>
                <p:tags r:id="rId9"/>
              </p:custDataLst>
            </p:nvPr>
          </p:nvGrpSpPr>
          <p:grpSpPr bwMode="gray">
            <a:xfrm>
              <a:off x="7769225" y="525066"/>
              <a:ext cx="209550" cy="209551"/>
              <a:chOff x="1694" y="2044"/>
              <a:chExt cx="160" cy="160"/>
            </a:xfrm>
          </p:grpSpPr>
          <p:sp>
            <p:nvSpPr>
              <p:cNvPr id="59" name="Oval 41"/>
              <p:cNvSpPr>
                <a:spLocks noChangeAspect="1" noChangeArrowheads="1"/>
              </p:cNvSpPr>
              <p:nvPr>
                <p:custDataLst>
                  <p:tags r:id="rId19"/>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529" fontAlgn="base">
                  <a:spcBef>
                    <a:spcPct val="0"/>
                  </a:spcBef>
                  <a:spcAft>
                    <a:spcPct val="0"/>
                  </a:spcAft>
                </a:pPr>
                <a:endParaRPr lang="en-AU" sz="1600" dirty="0">
                  <a:solidFill>
                    <a:srgbClr val="000000"/>
                  </a:solidFill>
                </a:endParaRPr>
              </a:p>
            </p:txBody>
          </p:sp>
          <p:sp>
            <p:nvSpPr>
              <p:cNvPr id="60" name="Arc 42"/>
              <p:cNvSpPr>
                <a:spLocks noChangeAspect="1"/>
              </p:cNvSpPr>
              <p:nvPr>
                <p:custDataLst>
                  <p:tags r:id="rId20"/>
                </p:custDataLst>
              </p:nvPr>
            </p:nvSpPr>
            <p:spPr bwMode="gray">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529" fontAlgn="base">
                  <a:spcBef>
                    <a:spcPct val="0"/>
                  </a:spcBef>
                  <a:spcAft>
                    <a:spcPct val="0"/>
                  </a:spcAft>
                </a:pPr>
                <a:endParaRPr lang="en-AU" sz="1600" dirty="0">
                  <a:solidFill>
                    <a:srgbClr val="000000"/>
                  </a:solidFill>
                </a:endParaRPr>
              </a:p>
            </p:txBody>
          </p:sp>
        </p:grpSp>
        <p:grpSp>
          <p:nvGrpSpPr>
            <p:cNvPr id="45" name="MoonLegend4"/>
            <p:cNvGrpSpPr>
              <a:grpSpLocks noChangeAspect="1"/>
            </p:cNvGrpSpPr>
            <p:nvPr>
              <p:custDataLst>
                <p:tags r:id="rId10"/>
              </p:custDataLst>
            </p:nvPr>
          </p:nvGrpSpPr>
          <p:grpSpPr bwMode="gray">
            <a:xfrm>
              <a:off x="7769225" y="1073548"/>
              <a:ext cx="209550" cy="209551"/>
              <a:chOff x="4495" y="1198"/>
              <a:chExt cx="160" cy="160"/>
            </a:xfrm>
          </p:grpSpPr>
          <p:sp>
            <p:nvSpPr>
              <p:cNvPr id="57" name="Oval 47"/>
              <p:cNvSpPr>
                <a:spLocks noChangeAspect="1" noChangeArrowheads="1"/>
              </p:cNvSpPr>
              <p:nvPr>
                <p:custDataLst>
                  <p:tags r:id="rId17"/>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529" fontAlgn="base">
                  <a:spcBef>
                    <a:spcPct val="0"/>
                  </a:spcBef>
                  <a:spcAft>
                    <a:spcPct val="0"/>
                  </a:spcAft>
                </a:pPr>
                <a:endParaRPr lang="en-AU" sz="1600" dirty="0">
                  <a:solidFill>
                    <a:srgbClr val="000000"/>
                  </a:solidFill>
                </a:endParaRPr>
              </a:p>
            </p:txBody>
          </p:sp>
          <p:sp>
            <p:nvSpPr>
              <p:cNvPr id="58" name="Arc 48"/>
              <p:cNvSpPr>
                <a:spLocks noChangeAspect="1"/>
              </p:cNvSpPr>
              <p:nvPr>
                <p:custDataLst>
                  <p:tags r:id="rId18"/>
                </p:custDataLst>
              </p:nvPr>
            </p:nvSpPr>
            <p:spPr bwMode="gray">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529" fontAlgn="base">
                  <a:spcBef>
                    <a:spcPct val="0"/>
                  </a:spcBef>
                  <a:spcAft>
                    <a:spcPct val="0"/>
                  </a:spcAft>
                </a:pPr>
                <a:endParaRPr lang="en-AU" sz="1600" dirty="0">
                  <a:solidFill>
                    <a:srgbClr val="000000"/>
                  </a:solidFill>
                </a:endParaRPr>
              </a:p>
            </p:txBody>
          </p:sp>
        </p:grpSp>
        <p:grpSp>
          <p:nvGrpSpPr>
            <p:cNvPr id="46" name="MoonLegend5"/>
            <p:cNvGrpSpPr>
              <a:grpSpLocks noChangeAspect="1"/>
            </p:cNvGrpSpPr>
            <p:nvPr>
              <p:custDataLst>
                <p:tags r:id="rId11"/>
              </p:custDataLst>
            </p:nvPr>
          </p:nvGrpSpPr>
          <p:grpSpPr bwMode="gray">
            <a:xfrm>
              <a:off x="7769225" y="1347790"/>
              <a:ext cx="209550" cy="209551"/>
              <a:chOff x="4495" y="1440"/>
              <a:chExt cx="160" cy="160"/>
            </a:xfrm>
          </p:grpSpPr>
          <p:sp>
            <p:nvSpPr>
              <p:cNvPr id="55" name="Oval 50"/>
              <p:cNvSpPr>
                <a:spLocks noChangeAspect="1" noChangeArrowheads="1"/>
              </p:cNvSpPr>
              <p:nvPr>
                <p:custDataLst>
                  <p:tags r:id="rId15"/>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529" fontAlgn="base">
                  <a:spcBef>
                    <a:spcPct val="0"/>
                  </a:spcBef>
                  <a:spcAft>
                    <a:spcPct val="0"/>
                  </a:spcAft>
                </a:pPr>
                <a:endParaRPr lang="en-AU" sz="1600" dirty="0">
                  <a:solidFill>
                    <a:srgbClr val="000000"/>
                  </a:solidFill>
                </a:endParaRPr>
              </a:p>
            </p:txBody>
          </p:sp>
          <p:sp>
            <p:nvSpPr>
              <p:cNvPr id="56" name="Oval 51"/>
              <p:cNvSpPr>
                <a:spLocks noChangeAspect="1" noChangeArrowheads="1"/>
              </p:cNvSpPr>
              <p:nvPr>
                <p:custDataLst>
                  <p:tags r:id="rId16"/>
                </p:custDataLst>
              </p:nvPr>
            </p:nvSpPr>
            <p:spPr bwMode="gray">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529" fontAlgn="base">
                  <a:spcBef>
                    <a:spcPct val="0"/>
                  </a:spcBef>
                  <a:spcAft>
                    <a:spcPct val="0"/>
                  </a:spcAft>
                </a:pPr>
                <a:endParaRPr lang="en-AU" sz="1600" dirty="0">
                  <a:solidFill>
                    <a:srgbClr val="000000"/>
                  </a:solidFill>
                </a:endParaRPr>
              </a:p>
            </p:txBody>
          </p:sp>
        </p:grpSp>
        <p:grpSp>
          <p:nvGrpSpPr>
            <p:cNvPr id="47" name="MoonLegend3"/>
            <p:cNvGrpSpPr>
              <a:grpSpLocks noChangeAspect="1"/>
            </p:cNvGrpSpPr>
            <p:nvPr>
              <p:custDataLst>
                <p:tags r:id="rId12"/>
              </p:custDataLst>
            </p:nvPr>
          </p:nvGrpSpPr>
          <p:grpSpPr bwMode="gray">
            <a:xfrm>
              <a:off x="7769225" y="799307"/>
              <a:ext cx="209550" cy="209551"/>
              <a:chOff x="4495" y="1198"/>
              <a:chExt cx="160" cy="160"/>
            </a:xfrm>
          </p:grpSpPr>
          <p:sp>
            <p:nvSpPr>
              <p:cNvPr id="53" name="Oval 47"/>
              <p:cNvSpPr>
                <a:spLocks noChangeAspect="1" noChangeArrowheads="1"/>
              </p:cNvSpPr>
              <p:nvPr>
                <p:custDataLst>
                  <p:tags r:id="rId13"/>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529" fontAlgn="base">
                  <a:spcBef>
                    <a:spcPct val="0"/>
                  </a:spcBef>
                  <a:spcAft>
                    <a:spcPct val="0"/>
                  </a:spcAft>
                </a:pPr>
                <a:endParaRPr lang="en-AU" sz="1600" dirty="0">
                  <a:solidFill>
                    <a:srgbClr val="000000"/>
                  </a:solidFill>
                </a:endParaRPr>
              </a:p>
            </p:txBody>
          </p:sp>
          <p:sp>
            <p:nvSpPr>
              <p:cNvPr id="54" name="Arc 48"/>
              <p:cNvSpPr>
                <a:spLocks noChangeAspect="1"/>
              </p:cNvSpPr>
              <p:nvPr>
                <p:custDataLst>
                  <p:tags r:id="rId14"/>
                </p:custDataLst>
              </p:nvPr>
            </p:nvSpPr>
            <p:spPr bwMode="gray">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529" fontAlgn="base">
                  <a:spcBef>
                    <a:spcPct val="0"/>
                  </a:spcBef>
                  <a:spcAft>
                    <a:spcPct val="0"/>
                  </a:spcAft>
                </a:pPr>
                <a:endParaRPr lang="en-AU" sz="1600" dirty="0">
                  <a:solidFill>
                    <a:srgbClr val="000000"/>
                  </a:solidFill>
                </a:endParaRPr>
              </a:p>
            </p:txBody>
          </p:sp>
        </p:grpSp>
        <p:sp>
          <p:nvSpPr>
            <p:cNvPr id="48" name="Legend1"/>
            <p:cNvSpPr>
              <a:spLocks noChangeArrowheads="1"/>
            </p:cNvSpPr>
            <p:nvPr/>
          </p:nvSpPr>
          <p:spPr bwMode="gray">
            <a:xfrm>
              <a:off x="8089900" y="26352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653" fontAlgn="base">
                <a:spcBef>
                  <a:spcPct val="0"/>
                </a:spcBef>
                <a:spcAft>
                  <a:spcPct val="0"/>
                </a:spcAft>
                <a:buClr>
                  <a:srgbClr val="002960"/>
                </a:buClr>
              </a:pPr>
              <a:r>
                <a:rPr lang="en-AU" sz="1200" dirty="0">
                  <a:solidFill>
                    <a:srgbClr val="000000"/>
                  </a:solidFill>
                </a:rPr>
                <a:t>Legend</a:t>
              </a:r>
            </a:p>
          </p:txBody>
        </p:sp>
        <p:sp>
          <p:nvSpPr>
            <p:cNvPr id="49" name="Legend2"/>
            <p:cNvSpPr>
              <a:spLocks noChangeArrowheads="1"/>
            </p:cNvSpPr>
            <p:nvPr/>
          </p:nvSpPr>
          <p:spPr bwMode="gray">
            <a:xfrm>
              <a:off x="8089900" y="538163"/>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653" fontAlgn="base">
                <a:spcBef>
                  <a:spcPct val="0"/>
                </a:spcBef>
                <a:spcAft>
                  <a:spcPct val="0"/>
                </a:spcAft>
                <a:buClr>
                  <a:srgbClr val="002960"/>
                </a:buClr>
              </a:pPr>
              <a:r>
                <a:rPr lang="en-AU" sz="1200" dirty="0">
                  <a:solidFill>
                    <a:srgbClr val="000000"/>
                  </a:solidFill>
                </a:rPr>
                <a:t>Legend</a:t>
              </a:r>
            </a:p>
          </p:txBody>
        </p:sp>
        <p:sp>
          <p:nvSpPr>
            <p:cNvPr id="50" name="Legend3"/>
            <p:cNvSpPr>
              <a:spLocks noChangeArrowheads="1"/>
            </p:cNvSpPr>
            <p:nvPr/>
          </p:nvSpPr>
          <p:spPr bwMode="gray">
            <a:xfrm>
              <a:off x="8089900" y="812802"/>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653" fontAlgn="base">
                <a:spcBef>
                  <a:spcPct val="0"/>
                </a:spcBef>
                <a:spcAft>
                  <a:spcPct val="0"/>
                </a:spcAft>
                <a:buClr>
                  <a:srgbClr val="002960"/>
                </a:buClr>
              </a:pPr>
              <a:r>
                <a:rPr lang="en-AU" sz="1200" dirty="0">
                  <a:solidFill>
                    <a:srgbClr val="000000"/>
                  </a:solidFill>
                </a:rPr>
                <a:t>Legend</a:t>
              </a:r>
            </a:p>
          </p:txBody>
        </p:sp>
        <p:sp>
          <p:nvSpPr>
            <p:cNvPr id="51" name="Legend4"/>
            <p:cNvSpPr>
              <a:spLocks noChangeArrowheads="1"/>
            </p:cNvSpPr>
            <p:nvPr/>
          </p:nvSpPr>
          <p:spPr bwMode="gray">
            <a:xfrm>
              <a:off x="8089900" y="108426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653" fontAlgn="base">
                <a:spcBef>
                  <a:spcPct val="0"/>
                </a:spcBef>
                <a:spcAft>
                  <a:spcPct val="0"/>
                </a:spcAft>
                <a:buClr>
                  <a:srgbClr val="002960"/>
                </a:buClr>
              </a:pPr>
              <a:r>
                <a:rPr lang="en-AU" sz="1200" dirty="0">
                  <a:solidFill>
                    <a:srgbClr val="000000"/>
                  </a:solidFill>
                </a:rPr>
                <a:t>Legend</a:t>
              </a:r>
            </a:p>
          </p:txBody>
        </p:sp>
        <p:sp>
          <p:nvSpPr>
            <p:cNvPr id="52" name="Legend5"/>
            <p:cNvSpPr>
              <a:spLocks noChangeArrowheads="1"/>
            </p:cNvSpPr>
            <p:nvPr/>
          </p:nvSpPr>
          <p:spPr bwMode="gray">
            <a:xfrm>
              <a:off x="8089900" y="136049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653" fontAlgn="base">
                <a:spcBef>
                  <a:spcPct val="0"/>
                </a:spcBef>
                <a:spcAft>
                  <a:spcPct val="0"/>
                </a:spcAft>
                <a:buClr>
                  <a:srgbClr val="002960"/>
                </a:buClr>
              </a:pPr>
              <a:r>
                <a:rPr lang="en-AU" sz="1200" dirty="0">
                  <a:solidFill>
                    <a:srgbClr val="000000"/>
                  </a:solidFill>
                </a:rPr>
                <a:t>Legend</a:t>
              </a:r>
            </a:p>
          </p:txBody>
        </p:sp>
      </p:grpSp>
      <p:grpSp>
        <p:nvGrpSpPr>
          <p:cNvPr id="63" name="Group 62">
            <a:extLst>
              <a:ext uri="{FF2B5EF4-FFF2-40B4-BE49-F238E27FC236}">
                <a16:creationId xmlns:a16="http://schemas.microsoft.com/office/drawing/2014/main" id="{58F89FC6-79F7-49D8-9FE6-BFEB3F29ABFE}"/>
              </a:ext>
            </a:extLst>
          </p:cNvPr>
          <p:cNvGrpSpPr/>
          <p:nvPr userDrawn="1"/>
        </p:nvGrpSpPr>
        <p:grpSpPr>
          <a:xfrm>
            <a:off x="249197" y="5468470"/>
            <a:ext cx="8651918" cy="1181959"/>
            <a:chOff x="249194" y="5468579"/>
            <a:chExt cx="8651919" cy="1182028"/>
          </a:xfrm>
        </p:grpSpPr>
        <p:pic>
          <p:nvPicPr>
            <p:cNvPr id="64" name="Picture 63">
              <a:extLst>
                <a:ext uri="{FF2B5EF4-FFF2-40B4-BE49-F238E27FC236}">
                  <a16:creationId xmlns:a16="http://schemas.microsoft.com/office/drawing/2014/main" id="{49F622A0-FE12-4EBB-A0BC-B81A59CB1560}"/>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bwMode="gray">
            <a:xfrm>
              <a:off x="249194" y="6034707"/>
              <a:ext cx="8651919" cy="615900"/>
            </a:xfrm>
            <a:prstGeom prst="rect">
              <a:avLst/>
            </a:prstGeom>
          </p:spPr>
        </p:pic>
        <p:sp>
          <p:nvSpPr>
            <p:cNvPr id="70" name="Hexagon 94">
              <a:extLst>
                <a:ext uri="{FF2B5EF4-FFF2-40B4-BE49-F238E27FC236}">
                  <a16:creationId xmlns:a16="http://schemas.microsoft.com/office/drawing/2014/main" id="{DB1D05C2-567D-4DD0-B36B-835A07274879}"/>
                </a:ext>
              </a:extLst>
            </p:cNvPr>
            <p:cNvSpPr/>
            <p:nvPr/>
          </p:nvSpPr>
          <p:spPr>
            <a:xfrm rot="769361">
              <a:off x="8530010" y="5468579"/>
              <a:ext cx="191285" cy="633698"/>
            </a:xfrm>
            <a:custGeom>
              <a:avLst/>
              <a:gdLst>
                <a:gd name="connsiteX0" fmla="*/ 0 w 1060704"/>
                <a:gd name="connsiteY0" fmla="*/ 457200 h 914400"/>
                <a:gd name="connsiteX1" fmla="*/ 228600 w 1060704"/>
                <a:gd name="connsiteY1" fmla="*/ 0 h 914400"/>
                <a:gd name="connsiteX2" fmla="*/ 832104 w 1060704"/>
                <a:gd name="connsiteY2" fmla="*/ 0 h 914400"/>
                <a:gd name="connsiteX3" fmla="*/ 1060704 w 1060704"/>
                <a:gd name="connsiteY3" fmla="*/ 457200 h 914400"/>
                <a:gd name="connsiteX4" fmla="*/ 832104 w 1060704"/>
                <a:gd name="connsiteY4" fmla="*/ 914400 h 914400"/>
                <a:gd name="connsiteX5" fmla="*/ 228600 w 1060704"/>
                <a:gd name="connsiteY5" fmla="*/ 914400 h 914400"/>
                <a:gd name="connsiteX6" fmla="*/ 0 w 1060704"/>
                <a:gd name="connsiteY6" fmla="*/ 457200 h 914400"/>
                <a:gd name="connsiteX0" fmla="*/ 0 w 1060704"/>
                <a:gd name="connsiteY0" fmla="*/ 457200 h 914400"/>
                <a:gd name="connsiteX1" fmla="*/ 228600 w 1060704"/>
                <a:gd name="connsiteY1" fmla="*/ 0 h 914400"/>
                <a:gd name="connsiteX2" fmla="*/ 232029 w 1060704"/>
                <a:gd name="connsiteY2" fmla="*/ 390525 h 914400"/>
                <a:gd name="connsiteX3" fmla="*/ 1060704 w 1060704"/>
                <a:gd name="connsiteY3" fmla="*/ 457200 h 914400"/>
                <a:gd name="connsiteX4" fmla="*/ 832104 w 1060704"/>
                <a:gd name="connsiteY4" fmla="*/ 914400 h 914400"/>
                <a:gd name="connsiteX5" fmla="*/ 228600 w 1060704"/>
                <a:gd name="connsiteY5" fmla="*/ 914400 h 914400"/>
                <a:gd name="connsiteX6" fmla="*/ 0 w 1060704"/>
                <a:gd name="connsiteY6" fmla="*/ 457200 h 914400"/>
                <a:gd name="connsiteX0" fmla="*/ 0 w 832104"/>
                <a:gd name="connsiteY0" fmla="*/ 457200 h 914400"/>
                <a:gd name="connsiteX1" fmla="*/ 228600 w 832104"/>
                <a:gd name="connsiteY1" fmla="*/ 0 h 914400"/>
                <a:gd name="connsiteX2" fmla="*/ 232029 w 832104"/>
                <a:gd name="connsiteY2" fmla="*/ 390525 h 914400"/>
                <a:gd name="connsiteX3" fmla="*/ 517779 w 832104"/>
                <a:gd name="connsiteY3" fmla="*/ 323850 h 914400"/>
                <a:gd name="connsiteX4" fmla="*/ 832104 w 832104"/>
                <a:gd name="connsiteY4" fmla="*/ 914400 h 914400"/>
                <a:gd name="connsiteX5" fmla="*/ 228600 w 832104"/>
                <a:gd name="connsiteY5" fmla="*/ 914400 h 914400"/>
                <a:gd name="connsiteX6" fmla="*/ 0 w 832104"/>
                <a:gd name="connsiteY6" fmla="*/ 457200 h 914400"/>
                <a:gd name="connsiteX0" fmla="*/ 0 w 517779"/>
                <a:gd name="connsiteY0" fmla="*/ 457200 h 914400"/>
                <a:gd name="connsiteX1" fmla="*/ 228600 w 517779"/>
                <a:gd name="connsiteY1" fmla="*/ 0 h 914400"/>
                <a:gd name="connsiteX2" fmla="*/ 232029 w 517779"/>
                <a:gd name="connsiteY2" fmla="*/ 390525 h 914400"/>
                <a:gd name="connsiteX3" fmla="*/ 517779 w 517779"/>
                <a:gd name="connsiteY3" fmla="*/ 323850 h 914400"/>
                <a:gd name="connsiteX4" fmla="*/ 441579 w 517779"/>
                <a:gd name="connsiteY4" fmla="*/ 838200 h 914400"/>
                <a:gd name="connsiteX5" fmla="*/ 228600 w 517779"/>
                <a:gd name="connsiteY5" fmla="*/ 914400 h 914400"/>
                <a:gd name="connsiteX6" fmla="*/ 0 w 517779"/>
                <a:gd name="connsiteY6" fmla="*/ 457200 h 914400"/>
                <a:gd name="connsiteX0" fmla="*/ 0 w 546354"/>
                <a:gd name="connsiteY0" fmla="*/ 514350 h 914400"/>
                <a:gd name="connsiteX1" fmla="*/ 257175 w 546354"/>
                <a:gd name="connsiteY1" fmla="*/ 0 h 914400"/>
                <a:gd name="connsiteX2" fmla="*/ 260604 w 546354"/>
                <a:gd name="connsiteY2" fmla="*/ 390525 h 914400"/>
                <a:gd name="connsiteX3" fmla="*/ 546354 w 546354"/>
                <a:gd name="connsiteY3" fmla="*/ 323850 h 914400"/>
                <a:gd name="connsiteX4" fmla="*/ 470154 w 546354"/>
                <a:gd name="connsiteY4" fmla="*/ 838200 h 914400"/>
                <a:gd name="connsiteX5" fmla="*/ 257175 w 546354"/>
                <a:gd name="connsiteY5" fmla="*/ 914400 h 914400"/>
                <a:gd name="connsiteX6" fmla="*/ 0 w 546354"/>
                <a:gd name="connsiteY6" fmla="*/ 514350 h 914400"/>
                <a:gd name="connsiteX0" fmla="*/ 0 w 546354"/>
                <a:gd name="connsiteY0" fmla="*/ 514350 h 838200"/>
                <a:gd name="connsiteX1" fmla="*/ 257175 w 546354"/>
                <a:gd name="connsiteY1" fmla="*/ 0 h 838200"/>
                <a:gd name="connsiteX2" fmla="*/ 260604 w 546354"/>
                <a:gd name="connsiteY2" fmla="*/ 390525 h 838200"/>
                <a:gd name="connsiteX3" fmla="*/ 546354 w 546354"/>
                <a:gd name="connsiteY3" fmla="*/ 323850 h 838200"/>
                <a:gd name="connsiteX4" fmla="*/ 470154 w 546354"/>
                <a:gd name="connsiteY4" fmla="*/ 838200 h 838200"/>
                <a:gd name="connsiteX5" fmla="*/ 285750 w 546354"/>
                <a:gd name="connsiteY5" fmla="*/ 561975 h 838200"/>
                <a:gd name="connsiteX6" fmla="*/ 0 w 546354"/>
                <a:gd name="connsiteY6" fmla="*/ 514350 h 838200"/>
                <a:gd name="connsiteX0" fmla="*/ 0 w 546354"/>
                <a:gd name="connsiteY0" fmla="*/ 514350 h 838200"/>
                <a:gd name="connsiteX1" fmla="*/ 257175 w 546354"/>
                <a:gd name="connsiteY1" fmla="*/ 0 h 838200"/>
                <a:gd name="connsiteX2" fmla="*/ 260604 w 546354"/>
                <a:gd name="connsiteY2" fmla="*/ 390525 h 838200"/>
                <a:gd name="connsiteX3" fmla="*/ 546354 w 546354"/>
                <a:gd name="connsiteY3" fmla="*/ 323850 h 838200"/>
                <a:gd name="connsiteX4" fmla="*/ 470154 w 546354"/>
                <a:gd name="connsiteY4" fmla="*/ 838200 h 838200"/>
                <a:gd name="connsiteX5" fmla="*/ 285750 w 546354"/>
                <a:gd name="connsiteY5" fmla="*/ 561975 h 838200"/>
                <a:gd name="connsiteX6" fmla="*/ 34502 w 546354"/>
                <a:gd name="connsiteY6" fmla="*/ 616364 h 838200"/>
                <a:gd name="connsiteX7" fmla="*/ 0 w 546354"/>
                <a:gd name="connsiteY7" fmla="*/ 514350 h 838200"/>
                <a:gd name="connsiteX0" fmla="*/ 0 w 546354"/>
                <a:gd name="connsiteY0" fmla="*/ 514350 h 866775"/>
                <a:gd name="connsiteX1" fmla="*/ 257175 w 546354"/>
                <a:gd name="connsiteY1" fmla="*/ 0 h 866775"/>
                <a:gd name="connsiteX2" fmla="*/ 260604 w 546354"/>
                <a:gd name="connsiteY2" fmla="*/ 390525 h 866775"/>
                <a:gd name="connsiteX3" fmla="*/ 546354 w 546354"/>
                <a:gd name="connsiteY3" fmla="*/ 323850 h 866775"/>
                <a:gd name="connsiteX4" fmla="*/ 308229 w 546354"/>
                <a:gd name="connsiteY4" fmla="*/ 866775 h 866775"/>
                <a:gd name="connsiteX5" fmla="*/ 285750 w 546354"/>
                <a:gd name="connsiteY5" fmla="*/ 561975 h 866775"/>
                <a:gd name="connsiteX6" fmla="*/ 34502 w 546354"/>
                <a:gd name="connsiteY6" fmla="*/ 616364 h 866775"/>
                <a:gd name="connsiteX7" fmla="*/ 0 w 546354"/>
                <a:gd name="connsiteY7" fmla="*/ 514350 h 866775"/>
                <a:gd name="connsiteX0" fmla="*/ 0 w 511852"/>
                <a:gd name="connsiteY0" fmla="*/ 616364 h 866775"/>
                <a:gd name="connsiteX1" fmla="*/ 222673 w 511852"/>
                <a:gd name="connsiteY1" fmla="*/ 0 h 866775"/>
                <a:gd name="connsiteX2" fmla="*/ 226102 w 511852"/>
                <a:gd name="connsiteY2" fmla="*/ 390525 h 866775"/>
                <a:gd name="connsiteX3" fmla="*/ 511852 w 511852"/>
                <a:gd name="connsiteY3" fmla="*/ 323850 h 866775"/>
                <a:gd name="connsiteX4" fmla="*/ 273727 w 511852"/>
                <a:gd name="connsiteY4" fmla="*/ 866775 h 866775"/>
                <a:gd name="connsiteX5" fmla="*/ 251248 w 511852"/>
                <a:gd name="connsiteY5" fmla="*/ 561975 h 866775"/>
                <a:gd name="connsiteX6" fmla="*/ 0 w 511852"/>
                <a:gd name="connsiteY6" fmla="*/ 616364 h 866775"/>
                <a:gd name="connsiteX0" fmla="*/ 0 w 572812"/>
                <a:gd name="connsiteY0" fmla="*/ 585884 h 866775"/>
                <a:gd name="connsiteX1" fmla="*/ 283633 w 572812"/>
                <a:gd name="connsiteY1" fmla="*/ 0 h 866775"/>
                <a:gd name="connsiteX2" fmla="*/ 287062 w 572812"/>
                <a:gd name="connsiteY2" fmla="*/ 390525 h 866775"/>
                <a:gd name="connsiteX3" fmla="*/ 572812 w 572812"/>
                <a:gd name="connsiteY3" fmla="*/ 323850 h 866775"/>
                <a:gd name="connsiteX4" fmla="*/ 334687 w 572812"/>
                <a:gd name="connsiteY4" fmla="*/ 866775 h 866775"/>
                <a:gd name="connsiteX5" fmla="*/ 312208 w 572812"/>
                <a:gd name="connsiteY5" fmla="*/ 561975 h 866775"/>
                <a:gd name="connsiteX6" fmla="*/ 0 w 572812"/>
                <a:gd name="connsiteY6" fmla="*/ 585884 h 866775"/>
                <a:gd name="connsiteX0" fmla="*/ 0 w 572812"/>
                <a:gd name="connsiteY0" fmla="*/ 585884 h 866775"/>
                <a:gd name="connsiteX1" fmla="*/ 283633 w 572812"/>
                <a:gd name="connsiteY1" fmla="*/ 0 h 866775"/>
                <a:gd name="connsiteX2" fmla="*/ 241342 w 572812"/>
                <a:gd name="connsiteY2" fmla="*/ 390525 h 866775"/>
                <a:gd name="connsiteX3" fmla="*/ 572812 w 572812"/>
                <a:gd name="connsiteY3" fmla="*/ 323850 h 866775"/>
                <a:gd name="connsiteX4" fmla="*/ 334687 w 572812"/>
                <a:gd name="connsiteY4" fmla="*/ 866775 h 866775"/>
                <a:gd name="connsiteX5" fmla="*/ 312208 w 572812"/>
                <a:gd name="connsiteY5" fmla="*/ 561975 h 866775"/>
                <a:gd name="connsiteX6" fmla="*/ 0 w 572812"/>
                <a:gd name="connsiteY6" fmla="*/ 585884 h 866775"/>
                <a:gd name="connsiteX0" fmla="*/ 0 w 572812"/>
                <a:gd name="connsiteY0" fmla="*/ 585884 h 866775"/>
                <a:gd name="connsiteX1" fmla="*/ 283633 w 572812"/>
                <a:gd name="connsiteY1" fmla="*/ 0 h 866775"/>
                <a:gd name="connsiteX2" fmla="*/ 241342 w 572812"/>
                <a:gd name="connsiteY2" fmla="*/ 390525 h 866775"/>
                <a:gd name="connsiteX3" fmla="*/ 572812 w 572812"/>
                <a:gd name="connsiteY3" fmla="*/ 323850 h 866775"/>
                <a:gd name="connsiteX4" fmla="*/ 334687 w 572812"/>
                <a:gd name="connsiteY4" fmla="*/ 866775 h 866775"/>
                <a:gd name="connsiteX5" fmla="*/ 373168 w 572812"/>
                <a:gd name="connsiteY5" fmla="*/ 539115 h 866775"/>
                <a:gd name="connsiteX6" fmla="*/ 0 w 572812"/>
                <a:gd name="connsiteY6" fmla="*/ 585884 h 866775"/>
                <a:gd name="connsiteX0" fmla="*/ 0 w 481372"/>
                <a:gd name="connsiteY0" fmla="*/ 616364 h 866775"/>
                <a:gd name="connsiteX1" fmla="*/ 192193 w 481372"/>
                <a:gd name="connsiteY1" fmla="*/ 0 h 866775"/>
                <a:gd name="connsiteX2" fmla="*/ 149902 w 481372"/>
                <a:gd name="connsiteY2" fmla="*/ 390525 h 866775"/>
                <a:gd name="connsiteX3" fmla="*/ 481372 w 481372"/>
                <a:gd name="connsiteY3" fmla="*/ 323850 h 866775"/>
                <a:gd name="connsiteX4" fmla="*/ 243247 w 481372"/>
                <a:gd name="connsiteY4" fmla="*/ 866775 h 866775"/>
                <a:gd name="connsiteX5" fmla="*/ 281728 w 481372"/>
                <a:gd name="connsiteY5" fmla="*/ 539115 h 866775"/>
                <a:gd name="connsiteX6" fmla="*/ 0 w 481372"/>
                <a:gd name="connsiteY6" fmla="*/ 616364 h 866775"/>
                <a:gd name="connsiteX0" fmla="*/ 0 w 481372"/>
                <a:gd name="connsiteY0" fmla="*/ 616364 h 866775"/>
                <a:gd name="connsiteX1" fmla="*/ 192193 w 481372"/>
                <a:gd name="connsiteY1" fmla="*/ 0 h 866775"/>
                <a:gd name="connsiteX2" fmla="*/ 203242 w 481372"/>
                <a:gd name="connsiteY2" fmla="*/ 382905 h 866775"/>
                <a:gd name="connsiteX3" fmla="*/ 481372 w 481372"/>
                <a:gd name="connsiteY3" fmla="*/ 323850 h 866775"/>
                <a:gd name="connsiteX4" fmla="*/ 243247 w 481372"/>
                <a:gd name="connsiteY4" fmla="*/ 866775 h 866775"/>
                <a:gd name="connsiteX5" fmla="*/ 281728 w 481372"/>
                <a:gd name="connsiteY5" fmla="*/ 539115 h 866775"/>
                <a:gd name="connsiteX6" fmla="*/ 0 w 481372"/>
                <a:gd name="connsiteY6" fmla="*/ 616364 h 866775"/>
                <a:gd name="connsiteX0" fmla="*/ 0 w 481372"/>
                <a:gd name="connsiteY0" fmla="*/ 616364 h 866775"/>
                <a:gd name="connsiteX1" fmla="*/ 192193 w 481372"/>
                <a:gd name="connsiteY1" fmla="*/ 0 h 866775"/>
                <a:gd name="connsiteX2" fmla="*/ 203242 w 481372"/>
                <a:gd name="connsiteY2" fmla="*/ 382905 h 866775"/>
                <a:gd name="connsiteX3" fmla="*/ 481372 w 481372"/>
                <a:gd name="connsiteY3" fmla="*/ 323850 h 866775"/>
                <a:gd name="connsiteX4" fmla="*/ 243247 w 481372"/>
                <a:gd name="connsiteY4" fmla="*/ 866775 h 866775"/>
                <a:gd name="connsiteX5" fmla="*/ 228388 w 481372"/>
                <a:gd name="connsiteY5" fmla="*/ 531495 h 866775"/>
                <a:gd name="connsiteX6" fmla="*/ 0 w 481372"/>
                <a:gd name="connsiteY6" fmla="*/ 616364 h 866775"/>
                <a:gd name="connsiteX0" fmla="*/ 0 w 389932"/>
                <a:gd name="connsiteY0" fmla="*/ 616364 h 866775"/>
                <a:gd name="connsiteX1" fmla="*/ 192193 w 389932"/>
                <a:gd name="connsiteY1" fmla="*/ 0 h 866775"/>
                <a:gd name="connsiteX2" fmla="*/ 203242 w 389932"/>
                <a:gd name="connsiteY2" fmla="*/ 382905 h 866775"/>
                <a:gd name="connsiteX3" fmla="*/ 389932 w 389932"/>
                <a:gd name="connsiteY3" fmla="*/ 300990 h 866775"/>
                <a:gd name="connsiteX4" fmla="*/ 243247 w 389932"/>
                <a:gd name="connsiteY4" fmla="*/ 866775 h 866775"/>
                <a:gd name="connsiteX5" fmla="*/ 228388 w 389932"/>
                <a:gd name="connsiteY5" fmla="*/ 531495 h 866775"/>
                <a:gd name="connsiteX6" fmla="*/ 0 w 389932"/>
                <a:gd name="connsiteY6" fmla="*/ 616364 h 866775"/>
                <a:gd name="connsiteX0" fmla="*/ 0 w 374692"/>
                <a:gd name="connsiteY0" fmla="*/ 616364 h 866775"/>
                <a:gd name="connsiteX1" fmla="*/ 192193 w 374692"/>
                <a:gd name="connsiteY1" fmla="*/ 0 h 866775"/>
                <a:gd name="connsiteX2" fmla="*/ 203242 w 374692"/>
                <a:gd name="connsiteY2" fmla="*/ 382905 h 866775"/>
                <a:gd name="connsiteX3" fmla="*/ 374692 w 374692"/>
                <a:gd name="connsiteY3" fmla="*/ 300990 h 866775"/>
                <a:gd name="connsiteX4" fmla="*/ 243247 w 374692"/>
                <a:gd name="connsiteY4" fmla="*/ 866775 h 866775"/>
                <a:gd name="connsiteX5" fmla="*/ 228388 w 374692"/>
                <a:gd name="connsiteY5" fmla="*/ 531495 h 866775"/>
                <a:gd name="connsiteX6" fmla="*/ 0 w 374692"/>
                <a:gd name="connsiteY6" fmla="*/ 616364 h 866775"/>
                <a:gd name="connsiteX0" fmla="*/ 0 w 374692"/>
                <a:gd name="connsiteY0" fmla="*/ 616364 h 866775"/>
                <a:gd name="connsiteX1" fmla="*/ 192193 w 374692"/>
                <a:gd name="connsiteY1" fmla="*/ 0 h 866775"/>
                <a:gd name="connsiteX2" fmla="*/ 203242 w 374692"/>
                <a:gd name="connsiteY2" fmla="*/ 382905 h 866775"/>
                <a:gd name="connsiteX3" fmla="*/ 374692 w 374692"/>
                <a:gd name="connsiteY3" fmla="*/ 300990 h 866775"/>
                <a:gd name="connsiteX4" fmla="*/ 243247 w 374692"/>
                <a:gd name="connsiteY4" fmla="*/ 866775 h 866775"/>
                <a:gd name="connsiteX5" fmla="*/ 228388 w 374692"/>
                <a:gd name="connsiteY5" fmla="*/ 531495 h 866775"/>
                <a:gd name="connsiteX6" fmla="*/ 0 w 374692"/>
                <a:gd name="connsiteY6" fmla="*/ 616364 h 866775"/>
                <a:gd name="connsiteX0" fmla="*/ 0 w 374692"/>
                <a:gd name="connsiteY0" fmla="*/ 616364 h 866775"/>
                <a:gd name="connsiteX1" fmla="*/ 192193 w 374692"/>
                <a:gd name="connsiteY1" fmla="*/ 0 h 866775"/>
                <a:gd name="connsiteX2" fmla="*/ 203242 w 374692"/>
                <a:gd name="connsiteY2" fmla="*/ 382905 h 866775"/>
                <a:gd name="connsiteX3" fmla="*/ 374692 w 374692"/>
                <a:gd name="connsiteY3" fmla="*/ 300990 h 866775"/>
                <a:gd name="connsiteX4" fmla="*/ 243247 w 374692"/>
                <a:gd name="connsiteY4" fmla="*/ 866775 h 866775"/>
                <a:gd name="connsiteX5" fmla="*/ 228388 w 374692"/>
                <a:gd name="connsiteY5" fmla="*/ 531495 h 866775"/>
                <a:gd name="connsiteX6" fmla="*/ 0 w 374692"/>
                <a:gd name="connsiteY6" fmla="*/ 616364 h 866775"/>
                <a:gd name="connsiteX0" fmla="*/ 0 w 333495"/>
                <a:gd name="connsiteY0" fmla="*/ 591358 h 866775"/>
                <a:gd name="connsiteX1" fmla="*/ 150996 w 333495"/>
                <a:gd name="connsiteY1" fmla="*/ 0 h 866775"/>
                <a:gd name="connsiteX2" fmla="*/ 162045 w 333495"/>
                <a:gd name="connsiteY2" fmla="*/ 382905 h 866775"/>
                <a:gd name="connsiteX3" fmla="*/ 333495 w 333495"/>
                <a:gd name="connsiteY3" fmla="*/ 300990 h 866775"/>
                <a:gd name="connsiteX4" fmla="*/ 202050 w 333495"/>
                <a:gd name="connsiteY4" fmla="*/ 866775 h 866775"/>
                <a:gd name="connsiteX5" fmla="*/ 187191 w 333495"/>
                <a:gd name="connsiteY5" fmla="*/ 531495 h 866775"/>
                <a:gd name="connsiteX6" fmla="*/ 0 w 333495"/>
                <a:gd name="connsiteY6" fmla="*/ 591358 h 866775"/>
                <a:gd name="connsiteX0" fmla="*/ 0 w 300393"/>
                <a:gd name="connsiteY0" fmla="*/ 599453 h 866775"/>
                <a:gd name="connsiteX1" fmla="*/ 117894 w 300393"/>
                <a:gd name="connsiteY1" fmla="*/ 0 h 866775"/>
                <a:gd name="connsiteX2" fmla="*/ 128943 w 300393"/>
                <a:gd name="connsiteY2" fmla="*/ 382905 h 866775"/>
                <a:gd name="connsiteX3" fmla="*/ 300393 w 300393"/>
                <a:gd name="connsiteY3" fmla="*/ 300990 h 866775"/>
                <a:gd name="connsiteX4" fmla="*/ 168948 w 300393"/>
                <a:gd name="connsiteY4" fmla="*/ 866775 h 866775"/>
                <a:gd name="connsiteX5" fmla="*/ 154089 w 300393"/>
                <a:gd name="connsiteY5" fmla="*/ 531495 h 866775"/>
                <a:gd name="connsiteX6" fmla="*/ 0 w 300393"/>
                <a:gd name="connsiteY6" fmla="*/ 599453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393" h="866775">
                  <a:moveTo>
                    <a:pt x="0" y="599453"/>
                  </a:moveTo>
                  <a:lnTo>
                    <a:pt x="117894" y="0"/>
                  </a:lnTo>
                  <a:lnTo>
                    <a:pt x="128943" y="382905"/>
                  </a:lnTo>
                  <a:lnTo>
                    <a:pt x="300393" y="300990"/>
                  </a:lnTo>
                  <a:lnTo>
                    <a:pt x="168948" y="866775"/>
                  </a:lnTo>
                  <a:lnTo>
                    <a:pt x="154089" y="531495"/>
                  </a:lnTo>
                  <a:cubicBezTo>
                    <a:pt x="47480" y="563595"/>
                    <a:pt x="114229" y="559733"/>
                    <a:pt x="0" y="59945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29" fontAlgn="base">
                <a:spcBef>
                  <a:spcPct val="0"/>
                </a:spcBef>
                <a:spcAft>
                  <a:spcPct val="0"/>
                </a:spcAft>
              </a:pPr>
              <a:endParaRPr lang="en-GB" sz="1600" dirty="0">
                <a:solidFill>
                  <a:srgbClr val="FFFFFF"/>
                </a:solidFill>
              </a:endParaRPr>
            </a:p>
          </p:txBody>
        </p:sp>
      </p:grpSp>
    </p:spTree>
    <p:extLst>
      <p:ext uri="{BB962C8B-B14F-4D97-AF65-F5344CB8AC3E}">
        <p14:creationId xmlns:p14="http://schemas.microsoft.com/office/powerpoint/2010/main" val="113137753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Lst>
  <p:hf hdr="0" ftr="0" dt="0"/>
  <p:txStyles>
    <p:titleStyle>
      <a:lvl1pPr algn="l" defTabSz="912653" rtl="0" eaLnBrk="1" fontAlgn="base" hangingPunct="1">
        <a:spcBef>
          <a:spcPct val="0"/>
        </a:spcBef>
        <a:spcAft>
          <a:spcPct val="0"/>
        </a:spcAft>
        <a:tabLst>
          <a:tab pos="275091" algn="l"/>
        </a:tabLst>
        <a:defRPr lang="en-AU" sz="2000" b="0" baseline="0">
          <a:solidFill>
            <a:schemeClr val="tx2"/>
          </a:solidFill>
          <a:latin typeface="+mj-lt"/>
          <a:ea typeface="+mj-ea"/>
          <a:cs typeface="+mj-cs"/>
        </a:defRPr>
      </a:lvl1pPr>
      <a:lvl2pPr algn="l" defTabSz="912653" rtl="0" eaLnBrk="1" fontAlgn="base" hangingPunct="1">
        <a:spcBef>
          <a:spcPct val="0"/>
        </a:spcBef>
        <a:spcAft>
          <a:spcPct val="0"/>
        </a:spcAft>
        <a:defRPr lang="en-AU" sz="1900" b="1">
          <a:solidFill>
            <a:schemeClr val="tx2"/>
          </a:solidFill>
          <a:latin typeface="Arial" charset="0"/>
        </a:defRPr>
      </a:lvl2pPr>
      <a:lvl3pPr algn="l" defTabSz="912653" rtl="0" eaLnBrk="1" fontAlgn="base" hangingPunct="1">
        <a:spcBef>
          <a:spcPct val="0"/>
        </a:spcBef>
        <a:spcAft>
          <a:spcPct val="0"/>
        </a:spcAft>
        <a:defRPr lang="en-AU" sz="1900" b="1">
          <a:solidFill>
            <a:schemeClr val="tx2"/>
          </a:solidFill>
          <a:latin typeface="Arial" charset="0"/>
        </a:defRPr>
      </a:lvl3pPr>
      <a:lvl4pPr algn="l" defTabSz="912653" rtl="0" eaLnBrk="1" fontAlgn="base" hangingPunct="1">
        <a:spcBef>
          <a:spcPct val="0"/>
        </a:spcBef>
        <a:spcAft>
          <a:spcPct val="0"/>
        </a:spcAft>
        <a:defRPr lang="en-AU" sz="1900" b="1">
          <a:solidFill>
            <a:schemeClr val="tx2"/>
          </a:solidFill>
          <a:latin typeface="Arial" charset="0"/>
        </a:defRPr>
      </a:lvl4pPr>
      <a:lvl5pPr algn="l" defTabSz="912653" rtl="0" eaLnBrk="1" fontAlgn="base" hangingPunct="1">
        <a:spcBef>
          <a:spcPct val="0"/>
        </a:spcBef>
        <a:spcAft>
          <a:spcPct val="0"/>
        </a:spcAft>
        <a:defRPr lang="en-AU" sz="1900" b="1">
          <a:solidFill>
            <a:schemeClr val="tx2"/>
          </a:solidFill>
          <a:latin typeface="Arial" charset="0"/>
        </a:defRPr>
      </a:lvl5pPr>
      <a:lvl6pPr marL="466031" algn="l" defTabSz="912653" rtl="0" eaLnBrk="1" fontAlgn="base" hangingPunct="1">
        <a:spcBef>
          <a:spcPct val="0"/>
        </a:spcBef>
        <a:spcAft>
          <a:spcPct val="0"/>
        </a:spcAft>
        <a:defRPr lang="en-AU" sz="1900" b="1">
          <a:solidFill>
            <a:schemeClr val="tx2"/>
          </a:solidFill>
          <a:latin typeface="Arial" charset="0"/>
        </a:defRPr>
      </a:lvl6pPr>
      <a:lvl7pPr marL="932075" algn="l" defTabSz="912653" rtl="0" eaLnBrk="1" fontAlgn="base" hangingPunct="1">
        <a:spcBef>
          <a:spcPct val="0"/>
        </a:spcBef>
        <a:spcAft>
          <a:spcPct val="0"/>
        </a:spcAft>
        <a:defRPr lang="en-AU" sz="1900" b="1">
          <a:solidFill>
            <a:schemeClr val="tx2"/>
          </a:solidFill>
          <a:latin typeface="Arial" charset="0"/>
        </a:defRPr>
      </a:lvl7pPr>
      <a:lvl8pPr marL="1398111" algn="l" defTabSz="912653" rtl="0" eaLnBrk="1" fontAlgn="base" hangingPunct="1">
        <a:spcBef>
          <a:spcPct val="0"/>
        </a:spcBef>
        <a:spcAft>
          <a:spcPct val="0"/>
        </a:spcAft>
        <a:defRPr lang="en-AU" sz="1900" b="1">
          <a:solidFill>
            <a:schemeClr val="tx2"/>
          </a:solidFill>
          <a:latin typeface="Arial" charset="0"/>
        </a:defRPr>
      </a:lvl8pPr>
      <a:lvl9pPr marL="1864144" algn="l" defTabSz="912653" rtl="0" eaLnBrk="1" fontAlgn="base" hangingPunct="1">
        <a:spcBef>
          <a:spcPct val="0"/>
        </a:spcBef>
        <a:spcAft>
          <a:spcPct val="0"/>
        </a:spcAft>
        <a:defRPr lang="en-AU" sz="1900" b="1">
          <a:solidFill>
            <a:schemeClr val="tx2"/>
          </a:solidFill>
          <a:latin typeface="Arial" charset="0"/>
        </a:defRPr>
      </a:lvl9pPr>
    </p:titleStyle>
    <p:bodyStyle>
      <a:lvl1pPr marL="0" indent="0" algn="l" defTabSz="912653" rtl="0" eaLnBrk="1" fontAlgn="base" hangingPunct="1">
        <a:spcBef>
          <a:spcPct val="0"/>
        </a:spcBef>
        <a:spcAft>
          <a:spcPct val="0"/>
        </a:spcAft>
        <a:buClr>
          <a:schemeClr val="tx2"/>
        </a:buClr>
        <a:buSzPct val="100000"/>
        <a:defRPr lang="en-AU" sz="1400" baseline="0">
          <a:solidFill>
            <a:schemeClr val="tx1"/>
          </a:solidFill>
          <a:latin typeface="+mn-lt"/>
          <a:ea typeface="+mn-ea"/>
          <a:cs typeface="+mn-cs"/>
        </a:defRPr>
      </a:lvl1pPr>
      <a:lvl2pPr marL="197419" indent="-195802" algn="l" defTabSz="912653" rtl="0" eaLnBrk="1" fontAlgn="base" hangingPunct="1">
        <a:spcBef>
          <a:spcPct val="0"/>
        </a:spcBef>
        <a:spcAft>
          <a:spcPct val="0"/>
        </a:spcAft>
        <a:buClr>
          <a:schemeClr val="tx2"/>
        </a:buClr>
        <a:buSzPct val="125000"/>
        <a:buFont typeface="Arial" charset="0"/>
        <a:buChar char="▪"/>
        <a:defRPr lang="en-AU" sz="1400" baseline="0">
          <a:solidFill>
            <a:schemeClr val="tx1"/>
          </a:solidFill>
          <a:latin typeface="+mn-lt"/>
        </a:defRPr>
      </a:lvl2pPr>
      <a:lvl3pPr marL="466031" indent="-267000" algn="l" defTabSz="912653" rtl="0" eaLnBrk="1" fontAlgn="base" hangingPunct="1">
        <a:spcBef>
          <a:spcPct val="0"/>
        </a:spcBef>
        <a:spcAft>
          <a:spcPct val="0"/>
        </a:spcAft>
        <a:buClr>
          <a:schemeClr val="tx2"/>
        </a:buClr>
        <a:buSzPct val="120000"/>
        <a:buFont typeface="Arial" charset="0"/>
        <a:buChar char="–"/>
        <a:defRPr lang="en-AU" sz="1400" baseline="0">
          <a:solidFill>
            <a:schemeClr val="tx1"/>
          </a:solidFill>
          <a:latin typeface="+mn-lt"/>
        </a:defRPr>
      </a:lvl3pPr>
      <a:lvl4pPr marL="626238" indent="-158583" algn="l" defTabSz="912653" rtl="0" eaLnBrk="1" fontAlgn="base" hangingPunct="1">
        <a:spcBef>
          <a:spcPct val="0"/>
        </a:spcBef>
        <a:spcAft>
          <a:spcPct val="0"/>
        </a:spcAft>
        <a:buClr>
          <a:schemeClr val="tx2"/>
        </a:buClr>
        <a:buSzPct val="120000"/>
        <a:buFont typeface="Arial" charset="0"/>
        <a:buChar char="▫"/>
        <a:defRPr lang="en-AU" sz="1400" baseline="0">
          <a:solidFill>
            <a:schemeClr val="tx1"/>
          </a:solidFill>
          <a:latin typeface="+mn-lt"/>
        </a:defRPr>
      </a:lvl4pPr>
      <a:lvl5pPr marL="764299" indent="-132691" algn="l" defTabSz="912653" rtl="0" eaLnBrk="1" fontAlgn="base" hangingPunct="1">
        <a:spcBef>
          <a:spcPct val="0"/>
        </a:spcBef>
        <a:spcAft>
          <a:spcPct val="0"/>
        </a:spcAft>
        <a:buClr>
          <a:schemeClr val="tx2"/>
        </a:buClr>
        <a:buSzPct val="89000"/>
        <a:buFont typeface="Arial" charset="0"/>
        <a:buChar char="-"/>
        <a:defRPr lang="en-AU" sz="1400" baseline="0">
          <a:solidFill>
            <a:schemeClr val="tx1"/>
          </a:solidFill>
          <a:latin typeface="+mn-lt"/>
        </a:defRPr>
      </a:lvl5pPr>
      <a:lvl6pPr marL="764299" indent="-132691" algn="l" defTabSz="912653" rtl="0" eaLnBrk="1" fontAlgn="base" hangingPunct="1">
        <a:spcBef>
          <a:spcPct val="0"/>
        </a:spcBef>
        <a:spcAft>
          <a:spcPct val="0"/>
        </a:spcAft>
        <a:buClr>
          <a:schemeClr val="tx2"/>
        </a:buClr>
        <a:buSzPct val="89000"/>
        <a:buFont typeface="Arial" charset="0"/>
        <a:buChar char="-"/>
        <a:defRPr lang="en-AU" sz="1600" baseline="0">
          <a:solidFill>
            <a:schemeClr val="tx1"/>
          </a:solidFill>
          <a:latin typeface="+mn-lt"/>
        </a:defRPr>
      </a:lvl6pPr>
      <a:lvl7pPr marL="764299" indent="-132691" algn="l" defTabSz="912653" rtl="0" eaLnBrk="1" fontAlgn="base" hangingPunct="1">
        <a:spcBef>
          <a:spcPct val="0"/>
        </a:spcBef>
        <a:spcAft>
          <a:spcPct val="0"/>
        </a:spcAft>
        <a:buClr>
          <a:schemeClr val="tx2"/>
        </a:buClr>
        <a:buSzPct val="89000"/>
        <a:buFont typeface="Arial" charset="0"/>
        <a:buChar char="-"/>
        <a:defRPr lang="en-AU" sz="1600" baseline="0">
          <a:solidFill>
            <a:schemeClr val="tx1"/>
          </a:solidFill>
          <a:latin typeface="+mn-lt"/>
        </a:defRPr>
      </a:lvl7pPr>
      <a:lvl8pPr marL="764299" indent="-132691" algn="l" defTabSz="912653" rtl="0" eaLnBrk="1" fontAlgn="base" hangingPunct="1">
        <a:spcBef>
          <a:spcPct val="0"/>
        </a:spcBef>
        <a:spcAft>
          <a:spcPct val="0"/>
        </a:spcAft>
        <a:buClr>
          <a:schemeClr val="tx2"/>
        </a:buClr>
        <a:buSzPct val="89000"/>
        <a:buFont typeface="Arial" charset="0"/>
        <a:buChar char="-"/>
        <a:defRPr lang="en-AU" sz="1600" baseline="0">
          <a:solidFill>
            <a:schemeClr val="tx1"/>
          </a:solidFill>
          <a:latin typeface="+mn-lt"/>
        </a:defRPr>
      </a:lvl8pPr>
      <a:lvl9pPr marL="764299" indent="-132691" algn="l" defTabSz="912653" rtl="0" eaLnBrk="1" fontAlgn="base" hangingPunct="1">
        <a:spcBef>
          <a:spcPct val="0"/>
        </a:spcBef>
        <a:spcAft>
          <a:spcPct val="0"/>
        </a:spcAft>
        <a:buClr>
          <a:schemeClr val="tx2"/>
        </a:buClr>
        <a:buSzPct val="89000"/>
        <a:buFont typeface="Arial" charset="0"/>
        <a:buChar char="-"/>
        <a:defRPr lang="en-AU" sz="1600" baseline="0">
          <a:solidFill>
            <a:schemeClr val="tx1"/>
          </a:solidFill>
          <a:latin typeface="+mn-lt"/>
        </a:defRPr>
      </a:lvl9pPr>
    </p:bodyStyle>
    <p:otherStyle>
      <a:defPPr>
        <a:defRPr lang="en-AU"/>
      </a:defPPr>
      <a:lvl1pPr marL="0" algn="l" defTabSz="932075" rtl="0" eaLnBrk="1" latinLnBrk="0" hangingPunct="1">
        <a:defRPr lang="en-AU" sz="1800" kern="1200">
          <a:solidFill>
            <a:schemeClr val="tx1"/>
          </a:solidFill>
          <a:latin typeface="+mn-lt"/>
          <a:ea typeface="+mn-ea"/>
          <a:cs typeface="+mn-cs"/>
        </a:defRPr>
      </a:lvl1pPr>
      <a:lvl2pPr marL="466031" algn="l" defTabSz="932075" rtl="0" eaLnBrk="1" latinLnBrk="0" hangingPunct="1">
        <a:defRPr lang="en-AU" sz="1800" kern="1200">
          <a:solidFill>
            <a:schemeClr val="tx1"/>
          </a:solidFill>
          <a:latin typeface="+mn-lt"/>
          <a:ea typeface="+mn-ea"/>
          <a:cs typeface="+mn-cs"/>
        </a:defRPr>
      </a:lvl2pPr>
      <a:lvl3pPr marL="932075" algn="l" defTabSz="932075" rtl="0" eaLnBrk="1" latinLnBrk="0" hangingPunct="1">
        <a:defRPr lang="en-AU" sz="1800" kern="1200">
          <a:solidFill>
            <a:schemeClr val="tx1"/>
          </a:solidFill>
          <a:latin typeface="+mn-lt"/>
          <a:ea typeface="+mn-ea"/>
          <a:cs typeface="+mn-cs"/>
        </a:defRPr>
      </a:lvl3pPr>
      <a:lvl4pPr marL="1398111" algn="l" defTabSz="932075" rtl="0" eaLnBrk="1" latinLnBrk="0" hangingPunct="1">
        <a:defRPr lang="en-AU" sz="1800" kern="1200">
          <a:solidFill>
            <a:schemeClr val="tx1"/>
          </a:solidFill>
          <a:latin typeface="+mn-lt"/>
          <a:ea typeface="+mn-ea"/>
          <a:cs typeface="+mn-cs"/>
        </a:defRPr>
      </a:lvl4pPr>
      <a:lvl5pPr marL="1864144" algn="l" defTabSz="932075" rtl="0" eaLnBrk="1" latinLnBrk="0" hangingPunct="1">
        <a:defRPr lang="en-AU" sz="1800" kern="1200">
          <a:solidFill>
            <a:schemeClr val="tx1"/>
          </a:solidFill>
          <a:latin typeface="+mn-lt"/>
          <a:ea typeface="+mn-ea"/>
          <a:cs typeface="+mn-cs"/>
        </a:defRPr>
      </a:lvl5pPr>
      <a:lvl6pPr marL="2330182" algn="l" defTabSz="932075" rtl="0" eaLnBrk="1" latinLnBrk="0" hangingPunct="1">
        <a:defRPr lang="en-AU" sz="1800" kern="1200">
          <a:solidFill>
            <a:schemeClr val="tx1"/>
          </a:solidFill>
          <a:latin typeface="+mn-lt"/>
          <a:ea typeface="+mn-ea"/>
          <a:cs typeface="+mn-cs"/>
        </a:defRPr>
      </a:lvl6pPr>
      <a:lvl7pPr marL="2796218" algn="l" defTabSz="932075" rtl="0" eaLnBrk="1" latinLnBrk="0" hangingPunct="1">
        <a:defRPr lang="en-AU" sz="1800" kern="1200">
          <a:solidFill>
            <a:schemeClr val="tx1"/>
          </a:solidFill>
          <a:latin typeface="+mn-lt"/>
          <a:ea typeface="+mn-ea"/>
          <a:cs typeface="+mn-cs"/>
        </a:defRPr>
      </a:lvl7pPr>
      <a:lvl8pPr marL="3262253" algn="l" defTabSz="932075" rtl="0" eaLnBrk="1" latinLnBrk="0" hangingPunct="1">
        <a:defRPr lang="en-AU" sz="1800" kern="1200">
          <a:solidFill>
            <a:schemeClr val="tx1"/>
          </a:solidFill>
          <a:latin typeface="+mn-lt"/>
          <a:ea typeface="+mn-ea"/>
          <a:cs typeface="+mn-cs"/>
        </a:defRPr>
      </a:lvl8pPr>
      <a:lvl9pPr marL="3728290" algn="l" defTabSz="932075" rtl="0" eaLnBrk="1" latinLnBrk="0" hangingPunct="1">
        <a:defRPr lang="en-AU"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7"/>
            </p:custDataLst>
            <p:extLst>
              <p:ext uri="{D42A27DB-BD31-4B8C-83A1-F6EECF244321}">
                <p14:modId xmlns:p14="http://schemas.microsoft.com/office/powerpoint/2010/main" val="2401482406"/>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name="think-cell Slide" r:id="rId24" imgW="270" imgH="270" progId="TCLayout.ActiveDocument.1">
                  <p:embed/>
                </p:oleObj>
              </mc:Choice>
              <mc:Fallback>
                <p:oleObj name="think-cell Slide" r:id="rId24" imgW="270" imgH="270" progId="TCLayout.ActiveDocument.1">
                  <p:embed/>
                  <p:pic>
                    <p:nvPicPr>
                      <p:cNvPr id="2" name="Object 1" hidden="1"/>
                      <p:cNvPicPr/>
                      <p:nvPr/>
                    </p:nvPicPr>
                    <p:blipFill>
                      <a:blip r:embed="rId25"/>
                      <a:stretch>
                        <a:fillRect/>
                      </a:stretch>
                    </p:blipFill>
                    <p:spPr>
                      <a:xfrm>
                        <a:off x="0" y="0"/>
                        <a:ext cx="161984" cy="161974"/>
                      </a:xfrm>
                      <a:prstGeom prst="rect">
                        <a:avLst/>
                      </a:prstGeom>
                    </p:spPr>
                  </p:pic>
                </p:oleObj>
              </mc:Fallback>
            </mc:AlternateContent>
          </a:graphicData>
        </a:graphic>
      </p:graphicFrame>
      <p:sp>
        <p:nvSpPr>
          <p:cNvPr id="6" name="Rectangle 5" hidden="1"/>
          <p:cNvSpPr/>
          <p:nvPr>
            <p:custDataLst>
              <p:tags r:id="rId8"/>
            </p:custDataLst>
          </p:nvPr>
        </p:nvSpPr>
        <p:spPr bwMode="auto">
          <a:xfrm>
            <a:off x="0" y="0"/>
            <a:ext cx="161984" cy="161974"/>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913818" fontAlgn="base">
              <a:spcBef>
                <a:spcPct val="0"/>
              </a:spcBef>
              <a:spcAft>
                <a:spcPct val="0"/>
              </a:spcAft>
            </a:pPr>
            <a:endParaRPr lang="en-AU" sz="2000" dirty="0">
              <a:solidFill>
                <a:srgbClr val="000000"/>
              </a:solidFill>
              <a:sym typeface="Arial" panose="020B0604020202020204" pitchFamily="34" charset="0"/>
            </a:endParaRPr>
          </a:p>
        </p:txBody>
      </p:sp>
      <p:sp>
        <p:nvSpPr>
          <p:cNvPr id="19" name="Title Placeholder 2"/>
          <p:cNvSpPr>
            <a:spLocks noGrp="1" noChangeArrowheads="1"/>
          </p:cNvSpPr>
          <p:nvPr>
            <p:ph type="title"/>
          </p:nvPr>
        </p:nvSpPr>
        <p:spPr bwMode="gray">
          <a:xfrm>
            <a:off x="121495" y="234864"/>
            <a:ext cx="8794113" cy="314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latinLnBrk="0"/>
            <a:r>
              <a:rPr lang="en-AU" dirty="0"/>
              <a:t>Click to edit Master title style</a:t>
            </a:r>
            <a:endParaRPr lang="en-AU" noProof="0" dirty="0"/>
          </a:p>
        </p:txBody>
      </p:sp>
      <p:sp>
        <p:nvSpPr>
          <p:cNvPr id="10" name="1. On-page tracker" hidden="1"/>
          <p:cNvSpPr>
            <a:spLocks noChangeArrowheads="1"/>
          </p:cNvSpPr>
          <p:nvPr/>
        </p:nvSpPr>
        <p:spPr bwMode="gray">
          <a:xfrm>
            <a:off x="121491" y="77303"/>
            <a:ext cx="500512" cy="12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818" fontAlgn="base">
              <a:spcBef>
                <a:spcPct val="0"/>
              </a:spcBef>
              <a:spcAft>
                <a:spcPct val="0"/>
              </a:spcAft>
            </a:pPr>
            <a:r>
              <a:rPr lang="en-AU" sz="800" cap="all" dirty="0">
                <a:solidFill>
                  <a:srgbClr val="808080"/>
                </a:solidFill>
              </a:rPr>
              <a:t>TRACKER</a:t>
            </a:r>
          </a:p>
        </p:txBody>
      </p:sp>
      <p:sp>
        <p:nvSpPr>
          <p:cNvPr id="11" name="3. Unit of measure" hidden="1"/>
          <p:cNvSpPr txBox="1">
            <a:spLocks noChangeArrowheads="1"/>
          </p:cNvSpPr>
          <p:nvPr/>
        </p:nvSpPr>
        <p:spPr bwMode="gray">
          <a:xfrm>
            <a:off x="121495" y="566142"/>
            <a:ext cx="8794113"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lang="en-AU" sz="2400">
                <a:solidFill>
                  <a:schemeClr val="tx1"/>
                </a:solidFill>
                <a:latin typeface="Arial" charset="0"/>
              </a:defRPr>
            </a:lvl1pPr>
            <a:lvl2pPr marL="447675" defTabSz="895350">
              <a:defRPr lang="en-AU" sz="2400">
                <a:solidFill>
                  <a:schemeClr val="tx1"/>
                </a:solidFill>
                <a:latin typeface="Arial" charset="0"/>
              </a:defRPr>
            </a:lvl2pPr>
            <a:lvl3pPr marL="895350" defTabSz="895350">
              <a:defRPr lang="en-AU" sz="2400">
                <a:solidFill>
                  <a:schemeClr val="tx1"/>
                </a:solidFill>
                <a:latin typeface="Arial" charset="0"/>
              </a:defRPr>
            </a:lvl3pPr>
            <a:lvl4pPr marL="1344613" defTabSz="895350">
              <a:defRPr lang="en-AU" sz="2400">
                <a:solidFill>
                  <a:schemeClr val="tx1"/>
                </a:solidFill>
                <a:latin typeface="Arial" charset="0"/>
              </a:defRPr>
            </a:lvl4pPr>
            <a:lvl5pPr marL="1792288" defTabSz="895350">
              <a:defRPr lang="en-AU" sz="2400">
                <a:solidFill>
                  <a:schemeClr val="tx1"/>
                </a:solidFill>
                <a:latin typeface="Arial" charset="0"/>
              </a:defRPr>
            </a:lvl5pPr>
            <a:lvl6pPr marL="2249488" defTabSz="895350" fontAlgn="base">
              <a:spcBef>
                <a:spcPct val="0"/>
              </a:spcBef>
              <a:spcAft>
                <a:spcPct val="0"/>
              </a:spcAft>
              <a:defRPr lang="en-AU" sz="2400">
                <a:solidFill>
                  <a:schemeClr val="tx1"/>
                </a:solidFill>
                <a:latin typeface="Arial" charset="0"/>
              </a:defRPr>
            </a:lvl6pPr>
            <a:lvl7pPr marL="2706688" defTabSz="895350" fontAlgn="base">
              <a:spcBef>
                <a:spcPct val="0"/>
              </a:spcBef>
              <a:spcAft>
                <a:spcPct val="0"/>
              </a:spcAft>
              <a:defRPr lang="en-AU" sz="2400">
                <a:solidFill>
                  <a:schemeClr val="tx1"/>
                </a:solidFill>
                <a:latin typeface="Arial" charset="0"/>
              </a:defRPr>
            </a:lvl7pPr>
            <a:lvl8pPr marL="3163888" defTabSz="895350" fontAlgn="base">
              <a:spcBef>
                <a:spcPct val="0"/>
              </a:spcBef>
              <a:spcAft>
                <a:spcPct val="0"/>
              </a:spcAft>
              <a:defRPr lang="en-AU" sz="2400">
                <a:solidFill>
                  <a:schemeClr val="tx1"/>
                </a:solidFill>
                <a:latin typeface="Arial" charset="0"/>
              </a:defRPr>
            </a:lvl8pPr>
            <a:lvl9pPr marL="3621088" defTabSz="895350" fontAlgn="base">
              <a:spcBef>
                <a:spcPct val="0"/>
              </a:spcBef>
              <a:spcAft>
                <a:spcPct val="0"/>
              </a:spcAft>
              <a:defRPr lang="en-AU" sz="2400">
                <a:solidFill>
                  <a:schemeClr val="tx1"/>
                </a:solidFill>
                <a:latin typeface="Arial" charset="0"/>
              </a:defRPr>
            </a:lvl9pPr>
          </a:lstStyle>
          <a:p>
            <a:pPr fontAlgn="base">
              <a:spcBef>
                <a:spcPct val="0"/>
              </a:spcBef>
              <a:spcAft>
                <a:spcPct val="0"/>
              </a:spcAft>
              <a:defRPr lang="en-AU"/>
            </a:pPr>
            <a:r>
              <a:rPr sz="1600" dirty="0">
                <a:solidFill>
                  <a:srgbClr val="808080"/>
                </a:solidFill>
                <a:latin typeface="Arial"/>
              </a:rPr>
              <a:t>Unit of measure</a:t>
            </a:r>
          </a:p>
        </p:txBody>
      </p:sp>
      <p:grpSp>
        <p:nvGrpSpPr>
          <p:cNvPr id="4" name="Slide Elements" hidden="1"/>
          <p:cNvGrpSpPr/>
          <p:nvPr/>
        </p:nvGrpSpPr>
        <p:grpSpPr bwMode="gray">
          <a:xfrm>
            <a:off x="121495" y="6434030"/>
            <a:ext cx="8794113" cy="332048"/>
            <a:chOff x="119063" y="6305945"/>
            <a:chExt cx="8618537" cy="325438"/>
          </a:xfrm>
        </p:grpSpPr>
        <p:sp>
          <p:nvSpPr>
            <p:cNvPr id="13" name="4. Footnote"/>
            <p:cNvSpPr txBox="1">
              <a:spLocks noChangeArrowheads="1"/>
            </p:cNvSpPr>
            <p:nvPr/>
          </p:nvSpPr>
          <p:spPr bwMode="gray">
            <a:xfrm>
              <a:off x="119063" y="6305945"/>
              <a:ext cx="8618537"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lang="en-AU" sz="2400">
                  <a:solidFill>
                    <a:schemeClr val="tx1"/>
                  </a:solidFill>
                  <a:latin typeface="Arial" charset="0"/>
                </a:defRPr>
              </a:lvl1pPr>
              <a:lvl2pPr marL="1031875" defTabSz="895350">
                <a:defRPr lang="en-AU" sz="2400">
                  <a:solidFill>
                    <a:schemeClr val="tx1"/>
                  </a:solidFill>
                  <a:latin typeface="Arial" charset="0"/>
                </a:defRPr>
              </a:lvl2pPr>
              <a:lvl3pPr marL="1217613" defTabSz="895350">
                <a:defRPr lang="en-AU" sz="2400">
                  <a:solidFill>
                    <a:schemeClr val="tx1"/>
                  </a:solidFill>
                  <a:latin typeface="Arial" charset="0"/>
                </a:defRPr>
              </a:lvl3pPr>
              <a:lvl4pPr marL="1404938" defTabSz="895350">
                <a:defRPr lang="en-AU" sz="2400">
                  <a:solidFill>
                    <a:schemeClr val="tx1"/>
                  </a:solidFill>
                  <a:latin typeface="Arial" charset="0"/>
                </a:defRPr>
              </a:lvl4pPr>
              <a:lvl5pPr marL="1792288" defTabSz="895350">
                <a:defRPr lang="en-AU" sz="2400">
                  <a:solidFill>
                    <a:schemeClr val="tx1"/>
                  </a:solidFill>
                  <a:latin typeface="Arial" charset="0"/>
                </a:defRPr>
              </a:lvl5pPr>
              <a:lvl6pPr marL="2249488" defTabSz="895350" fontAlgn="base">
                <a:spcBef>
                  <a:spcPct val="0"/>
                </a:spcBef>
                <a:spcAft>
                  <a:spcPct val="0"/>
                </a:spcAft>
                <a:defRPr lang="en-AU" sz="2400">
                  <a:solidFill>
                    <a:schemeClr val="tx1"/>
                  </a:solidFill>
                  <a:latin typeface="Arial" charset="0"/>
                </a:defRPr>
              </a:lvl6pPr>
              <a:lvl7pPr marL="2706688" defTabSz="895350" fontAlgn="base">
                <a:spcBef>
                  <a:spcPct val="0"/>
                </a:spcBef>
                <a:spcAft>
                  <a:spcPct val="0"/>
                </a:spcAft>
                <a:defRPr lang="en-AU" sz="2400">
                  <a:solidFill>
                    <a:schemeClr val="tx1"/>
                  </a:solidFill>
                  <a:latin typeface="Arial" charset="0"/>
                </a:defRPr>
              </a:lvl7pPr>
              <a:lvl8pPr marL="3163888" defTabSz="895350" fontAlgn="base">
                <a:spcBef>
                  <a:spcPct val="0"/>
                </a:spcBef>
                <a:spcAft>
                  <a:spcPct val="0"/>
                </a:spcAft>
                <a:defRPr lang="en-AU" sz="2400">
                  <a:solidFill>
                    <a:schemeClr val="tx1"/>
                  </a:solidFill>
                  <a:latin typeface="Arial" charset="0"/>
                </a:defRPr>
              </a:lvl8pPr>
              <a:lvl9pPr marL="3621088" defTabSz="895350" fontAlgn="base">
                <a:spcBef>
                  <a:spcPct val="0"/>
                </a:spcBef>
                <a:spcAft>
                  <a:spcPct val="0"/>
                </a:spcAft>
                <a:defRPr lang="en-AU" sz="2400">
                  <a:solidFill>
                    <a:schemeClr val="tx1"/>
                  </a:solidFill>
                  <a:latin typeface="Arial" charset="0"/>
                </a:defRPr>
              </a:lvl9pPr>
            </a:lstStyle>
            <a:p>
              <a:pPr fontAlgn="base">
                <a:spcBef>
                  <a:spcPct val="0"/>
                </a:spcBef>
                <a:spcAft>
                  <a:spcPct val="0"/>
                </a:spcAft>
                <a:defRPr lang="en-AU"/>
              </a:pPr>
              <a:r>
                <a:rPr sz="800" dirty="0">
                  <a:solidFill>
                    <a:srgbClr val="808080"/>
                  </a:solidFill>
                  <a:latin typeface="Arial"/>
                </a:rPr>
                <a:t>1 Footnote</a:t>
              </a:r>
            </a:p>
          </p:txBody>
        </p:sp>
        <p:sp>
          <p:nvSpPr>
            <p:cNvPr id="14" name="5. Source"/>
            <p:cNvSpPr>
              <a:spLocks noChangeArrowheads="1"/>
            </p:cNvSpPr>
            <p:nvPr/>
          </p:nvSpPr>
          <p:spPr bwMode="gray">
            <a:xfrm>
              <a:off x="119063" y="6507558"/>
              <a:ext cx="7200000"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621580" indent="-621580" defTabSz="912944" fontAlgn="base">
                <a:spcBef>
                  <a:spcPct val="0"/>
                </a:spcBef>
                <a:spcAft>
                  <a:spcPct val="0"/>
                </a:spcAft>
                <a:tabLst>
                  <a:tab pos="624816" algn="l"/>
                </a:tabLst>
              </a:pPr>
              <a:r>
                <a:rPr lang="en-AU" sz="800" dirty="0">
                  <a:solidFill>
                    <a:srgbClr val="808080"/>
                  </a:solidFill>
                </a:rPr>
                <a:t>SOURCE : Source</a:t>
              </a:r>
            </a:p>
          </p:txBody>
        </p:sp>
      </p:grpSp>
      <p:sp>
        <p:nvSpPr>
          <p:cNvPr id="3" name="Text Placeholder 2"/>
          <p:cNvSpPr>
            <a:spLocks noGrp="1"/>
          </p:cNvSpPr>
          <p:nvPr>
            <p:ph type="body" idx="1"/>
          </p:nvPr>
        </p:nvSpPr>
        <p:spPr bwMode="gray">
          <a:xfrm>
            <a:off x="1482160" y="1991016"/>
            <a:ext cx="4389768" cy="1099098"/>
          </a:xfrm>
          <a:prstGeom prst="rect">
            <a:avLst/>
          </a:prstGeom>
        </p:spPr>
        <p:txBody>
          <a:bodyPr vert="horz" lIns="0" tIns="0" rIns="0" bIns="0" rtlCol="0">
            <a:spAutoFit/>
          </a:bodyPr>
          <a:lstStyle/>
          <a:p>
            <a:pPr lvl="0" latinLnBrk="0"/>
            <a:r>
              <a:rPr lang="en-AU" dirty="0"/>
              <a:t>Click to edit Master text styles</a:t>
            </a:r>
          </a:p>
          <a:p>
            <a:pPr lvl="1" latinLnBrk="0"/>
            <a:r>
              <a:rPr lang="en-AU" dirty="0"/>
              <a:t>Second level</a:t>
            </a:r>
          </a:p>
          <a:p>
            <a:pPr lvl="2" latinLnBrk="0"/>
            <a:r>
              <a:rPr lang="en-AU" dirty="0"/>
              <a:t>Third level</a:t>
            </a:r>
          </a:p>
          <a:p>
            <a:pPr lvl="3" latinLnBrk="0"/>
            <a:r>
              <a:rPr lang="en-AU" dirty="0"/>
              <a:t>Fourth level</a:t>
            </a:r>
          </a:p>
          <a:p>
            <a:pPr lvl="4" latinLnBrk="0"/>
            <a:r>
              <a:rPr lang="en-AU" dirty="0"/>
              <a:t>Fifth level</a:t>
            </a:r>
          </a:p>
        </p:txBody>
      </p:sp>
      <p:grpSp>
        <p:nvGrpSpPr>
          <p:cNvPr id="15" name="ACET" hidden="1"/>
          <p:cNvGrpSpPr>
            <a:grpSpLocks/>
          </p:cNvGrpSpPr>
          <p:nvPr/>
        </p:nvGrpSpPr>
        <p:grpSpPr bwMode="gray">
          <a:xfrm>
            <a:off x="1482161" y="1283301"/>
            <a:ext cx="4350892" cy="518318"/>
            <a:chOff x="915" y="710"/>
            <a:chExt cx="2686" cy="320"/>
          </a:xfrm>
        </p:grpSpPr>
        <p:cxnSp>
          <p:nvCxnSpPr>
            <p:cNvPr id="16" name="AutoShape 249"/>
            <p:cNvCxnSpPr>
              <a:cxnSpLocks noChangeShapeType="1"/>
              <a:stCxn id="18" idx="4"/>
              <a:endCxn id="18" idx="6"/>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defTabSz="913818" fontAlgn="base">
                <a:spcBef>
                  <a:spcPct val="0"/>
                </a:spcBef>
                <a:spcAft>
                  <a:spcPct val="0"/>
                </a:spcAft>
              </a:pPr>
              <a:r>
                <a:rPr lang="en-AU" sz="1600" b="1" dirty="0">
                  <a:solidFill>
                    <a:srgbClr val="000000"/>
                  </a:solidFill>
                </a:rPr>
                <a:t>Title</a:t>
              </a:r>
            </a:p>
            <a:p>
              <a:pPr defTabSz="913818" fontAlgn="base">
                <a:spcBef>
                  <a:spcPct val="0"/>
                </a:spcBef>
                <a:spcAft>
                  <a:spcPct val="0"/>
                </a:spcAft>
              </a:pPr>
              <a:r>
                <a:rPr lang="en-AU" sz="1600" dirty="0">
                  <a:solidFill>
                    <a:srgbClr val="808080"/>
                  </a:solidFill>
                </a:rPr>
                <a:t>Unit of measure</a:t>
              </a:r>
            </a:p>
          </p:txBody>
        </p:sp>
      </p:grpSp>
      <p:grpSp>
        <p:nvGrpSpPr>
          <p:cNvPr id="17" name="McKSticker" hidden="1"/>
          <p:cNvGrpSpPr/>
          <p:nvPr/>
        </p:nvGrpSpPr>
        <p:grpSpPr bwMode="gray">
          <a:xfrm>
            <a:off x="8432631" y="291561"/>
            <a:ext cx="482978" cy="153874"/>
            <a:chOff x="8267440" y="285750"/>
            <a:chExt cx="473335" cy="150811"/>
          </a:xfrm>
        </p:grpSpPr>
        <p:sp>
          <p:nvSpPr>
            <p:cNvPr id="20" name="StickerRectangle"/>
            <p:cNvSpPr>
              <a:spLocks noChangeArrowheads="1"/>
            </p:cNvSpPr>
            <p:nvPr/>
          </p:nvSpPr>
          <p:spPr bwMode="gray">
            <a:xfrm>
              <a:off x="8267440" y="285750"/>
              <a:ext cx="473335" cy="15081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2944" fontAlgn="base">
                <a:spcBef>
                  <a:spcPct val="0"/>
                </a:spcBef>
                <a:spcAft>
                  <a:spcPct val="0"/>
                </a:spcAft>
                <a:buClr>
                  <a:srgbClr val="002960"/>
                </a:buClr>
              </a:pPr>
              <a:r>
                <a:rPr lang="en-AU" sz="800" dirty="0">
                  <a:solidFill>
                    <a:srgbClr val="808080"/>
                  </a:solidFill>
                </a:rPr>
                <a:t>STICKER</a:t>
              </a:r>
            </a:p>
          </p:txBody>
        </p:sp>
        <p:cxnSp>
          <p:nvCxnSpPr>
            <p:cNvPr id="21" name="AutoShape 31"/>
            <p:cNvCxnSpPr>
              <a:cxnSpLocks noChangeShapeType="1"/>
              <a:stCxn id="20" idx="2"/>
              <a:endCxn id="20" idx="4"/>
            </p:cNvCxnSpPr>
            <p:nvPr/>
          </p:nvCxnSpPr>
          <p:spPr bwMode="gray">
            <a:xfrm>
              <a:off x="8267440" y="285750"/>
              <a:ext cx="0" cy="150811"/>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22" name="AutoShape 32"/>
            <p:cNvCxnSpPr>
              <a:cxnSpLocks noChangeShapeType="1"/>
              <a:stCxn id="20" idx="4"/>
              <a:endCxn id="20" idx="6"/>
            </p:cNvCxnSpPr>
            <p:nvPr/>
          </p:nvCxnSpPr>
          <p:spPr bwMode="gray">
            <a:xfrm>
              <a:off x="8267440" y="436561"/>
              <a:ext cx="473335"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sp>
        <p:nvSpPr>
          <p:cNvPr id="24" name="SlideBottomBar" hidden="1"/>
          <p:cNvSpPr/>
          <p:nvPr/>
        </p:nvSpPr>
        <p:spPr>
          <a:xfrm>
            <a:off x="8682352" y="6455861"/>
            <a:ext cx="46650" cy="126340"/>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3236" tIns="46619" rIns="93236" bIns="46619" rtlCol="0" anchor="ctr"/>
          <a:lstStyle/>
          <a:p>
            <a:pPr algn="ctr" defTabSz="913818" fontAlgn="base">
              <a:spcBef>
                <a:spcPct val="0"/>
              </a:spcBef>
              <a:spcAft>
                <a:spcPct val="0"/>
              </a:spcAft>
            </a:pPr>
            <a:endParaRPr lang="en-AU" sz="1600" dirty="0">
              <a:solidFill>
                <a:srgbClr val="000000"/>
              </a:solidFill>
            </a:endParaRPr>
          </a:p>
        </p:txBody>
      </p:sp>
      <p:sp>
        <p:nvSpPr>
          <p:cNvPr id="23" name="doc id" hidden="1"/>
          <p:cNvSpPr>
            <a:spLocks noChangeArrowheads="1"/>
          </p:cNvSpPr>
          <p:nvPr/>
        </p:nvSpPr>
        <p:spPr bwMode="auto">
          <a:xfrm>
            <a:off x="8246615" y="51833"/>
            <a:ext cx="670614"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2944" fontAlgn="base">
              <a:spcBef>
                <a:spcPct val="0"/>
              </a:spcBef>
              <a:spcAft>
                <a:spcPct val="0"/>
              </a:spcAft>
            </a:pPr>
            <a:endParaRPr lang="en-AU" sz="800" dirty="0">
              <a:solidFill>
                <a:srgbClr val="808080"/>
              </a:solidFill>
            </a:endParaRPr>
          </a:p>
        </p:txBody>
      </p:sp>
      <p:grpSp>
        <p:nvGrpSpPr>
          <p:cNvPr id="26" name="LegendBoxes" hidden="1"/>
          <p:cNvGrpSpPr/>
          <p:nvPr/>
        </p:nvGrpSpPr>
        <p:grpSpPr bwMode="gray">
          <a:xfrm>
            <a:off x="8076338" y="285082"/>
            <a:ext cx="779314" cy="1017727"/>
            <a:chOff x="7835905" y="279400"/>
            <a:chExt cx="763755" cy="997467"/>
          </a:xfrm>
        </p:grpSpPr>
        <p:sp>
          <p:nvSpPr>
            <p:cNvPr id="27" name="RectangleLegend1"/>
            <p:cNvSpPr>
              <a:spLocks noChangeArrowheads="1"/>
            </p:cNvSpPr>
            <p:nvPr/>
          </p:nvSpPr>
          <p:spPr bwMode="gray">
            <a:xfrm>
              <a:off x="7835905" y="290513"/>
              <a:ext cx="165100" cy="160338"/>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818" fontAlgn="base">
                <a:spcBef>
                  <a:spcPct val="0"/>
                </a:spcBef>
                <a:spcAft>
                  <a:spcPct val="0"/>
                </a:spcAft>
              </a:pPr>
              <a:endParaRPr lang="en-AU" sz="1600" dirty="0">
                <a:solidFill>
                  <a:srgbClr val="000000"/>
                </a:solidFill>
              </a:endParaRPr>
            </a:p>
          </p:txBody>
        </p:sp>
        <p:sp>
          <p:nvSpPr>
            <p:cNvPr id="28" name="RectangleLegend2"/>
            <p:cNvSpPr>
              <a:spLocks noChangeArrowheads="1"/>
            </p:cNvSpPr>
            <p:nvPr/>
          </p:nvSpPr>
          <p:spPr bwMode="gray">
            <a:xfrm>
              <a:off x="7835905" y="560388"/>
              <a:ext cx="165100" cy="160338"/>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818" fontAlgn="base">
                <a:spcBef>
                  <a:spcPct val="0"/>
                </a:spcBef>
                <a:spcAft>
                  <a:spcPct val="0"/>
                </a:spcAft>
              </a:pPr>
              <a:endParaRPr lang="en-AU" sz="1600" dirty="0">
                <a:solidFill>
                  <a:srgbClr val="000000"/>
                </a:solidFill>
              </a:endParaRPr>
            </a:p>
          </p:txBody>
        </p:sp>
        <p:sp>
          <p:nvSpPr>
            <p:cNvPr id="29" name="RectangleLegend3"/>
            <p:cNvSpPr>
              <a:spLocks noChangeArrowheads="1"/>
            </p:cNvSpPr>
            <p:nvPr/>
          </p:nvSpPr>
          <p:spPr bwMode="gray">
            <a:xfrm>
              <a:off x="7835905" y="831851"/>
              <a:ext cx="165100" cy="160338"/>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818" fontAlgn="base">
                <a:spcBef>
                  <a:spcPct val="0"/>
                </a:spcBef>
                <a:spcAft>
                  <a:spcPct val="0"/>
                </a:spcAft>
              </a:pPr>
              <a:endParaRPr lang="en-AU" sz="1600" dirty="0">
                <a:solidFill>
                  <a:srgbClr val="000000"/>
                </a:solidFill>
              </a:endParaRPr>
            </a:p>
          </p:txBody>
        </p:sp>
        <p:sp>
          <p:nvSpPr>
            <p:cNvPr id="30" name="RectangleLegend4"/>
            <p:cNvSpPr>
              <a:spLocks noChangeArrowheads="1"/>
            </p:cNvSpPr>
            <p:nvPr/>
          </p:nvSpPr>
          <p:spPr bwMode="gray">
            <a:xfrm>
              <a:off x="7835905" y="1103313"/>
              <a:ext cx="165100" cy="160338"/>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818" fontAlgn="base">
                <a:spcBef>
                  <a:spcPct val="0"/>
                </a:spcBef>
                <a:spcAft>
                  <a:spcPct val="0"/>
                </a:spcAft>
              </a:pPr>
              <a:endParaRPr lang="en-AU" sz="1600" dirty="0">
                <a:solidFill>
                  <a:srgbClr val="000000"/>
                </a:solidFill>
              </a:endParaRPr>
            </a:p>
          </p:txBody>
        </p:sp>
        <p:sp>
          <p:nvSpPr>
            <p:cNvPr id="31" name="Legend1"/>
            <p:cNvSpPr>
              <a:spLocks noChangeArrowheads="1"/>
            </p:cNvSpPr>
            <p:nvPr/>
          </p:nvSpPr>
          <p:spPr bwMode="gray">
            <a:xfrm>
              <a:off x="8089905" y="27940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944" fontAlgn="base">
                <a:spcBef>
                  <a:spcPct val="0"/>
                </a:spcBef>
                <a:spcAft>
                  <a:spcPct val="0"/>
                </a:spcAft>
                <a:buClr>
                  <a:srgbClr val="002960"/>
                </a:buClr>
              </a:pPr>
              <a:r>
                <a:rPr lang="en-AU" sz="1200" dirty="0">
                  <a:solidFill>
                    <a:srgbClr val="000000"/>
                  </a:solidFill>
                </a:rPr>
                <a:t>Legend</a:t>
              </a:r>
            </a:p>
          </p:txBody>
        </p:sp>
        <p:sp>
          <p:nvSpPr>
            <p:cNvPr id="32" name="Legend2"/>
            <p:cNvSpPr>
              <a:spLocks noChangeArrowheads="1"/>
            </p:cNvSpPr>
            <p:nvPr/>
          </p:nvSpPr>
          <p:spPr bwMode="gray">
            <a:xfrm>
              <a:off x="8089905" y="54927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944" fontAlgn="base">
                <a:spcBef>
                  <a:spcPct val="0"/>
                </a:spcBef>
                <a:spcAft>
                  <a:spcPct val="0"/>
                </a:spcAft>
                <a:buClr>
                  <a:srgbClr val="002960"/>
                </a:buClr>
              </a:pPr>
              <a:r>
                <a:rPr lang="en-AU" sz="1200" dirty="0">
                  <a:solidFill>
                    <a:srgbClr val="000000"/>
                  </a:solidFill>
                </a:rPr>
                <a:t>Legend</a:t>
              </a:r>
            </a:p>
          </p:txBody>
        </p:sp>
        <p:sp>
          <p:nvSpPr>
            <p:cNvPr id="33" name="Legend3"/>
            <p:cNvSpPr>
              <a:spLocks noChangeArrowheads="1"/>
            </p:cNvSpPr>
            <p:nvPr/>
          </p:nvSpPr>
          <p:spPr bwMode="gray">
            <a:xfrm>
              <a:off x="8089905" y="820738"/>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944" fontAlgn="base">
                <a:spcBef>
                  <a:spcPct val="0"/>
                </a:spcBef>
                <a:spcAft>
                  <a:spcPct val="0"/>
                </a:spcAft>
                <a:buClr>
                  <a:srgbClr val="002960"/>
                </a:buClr>
              </a:pPr>
              <a:r>
                <a:rPr lang="en-AU" sz="1200" dirty="0">
                  <a:solidFill>
                    <a:srgbClr val="000000"/>
                  </a:solidFill>
                </a:rPr>
                <a:t>Legend</a:t>
              </a:r>
            </a:p>
          </p:txBody>
        </p:sp>
        <p:sp>
          <p:nvSpPr>
            <p:cNvPr id="34" name="Legend4"/>
            <p:cNvSpPr>
              <a:spLocks noChangeArrowheads="1"/>
            </p:cNvSpPr>
            <p:nvPr/>
          </p:nvSpPr>
          <p:spPr bwMode="gray">
            <a:xfrm>
              <a:off x="8089905" y="1092201"/>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944" fontAlgn="base">
                <a:spcBef>
                  <a:spcPct val="0"/>
                </a:spcBef>
                <a:spcAft>
                  <a:spcPct val="0"/>
                </a:spcAft>
                <a:buClr>
                  <a:srgbClr val="002960"/>
                </a:buClr>
              </a:pPr>
              <a:r>
                <a:rPr lang="en-AU" sz="1200" dirty="0">
                  <a:solidFill>
                    <a:srgbClr val="000000"/>
                  </a:solidFill>
                </a:rPr>
                <a:t>Legend</a:t>
              </a:r>
            </a:p>
          </p:txBody>
        </p:sp>
      </p:grpSp>
      <p:grpSp>
        <p:nvGrpSpPr>
          <p:cNvPr id="35" name="LegendLines" hidden="1"/>
          <p:cNvGrpSpPr/>
          <p:nvPr/>
        </p:nvGrpSpPr>
        <p:grpSpPr bwMode="gray">
          <a:xfrm>
            <a:off x="7762266" y="285075"/>
            <a:ext cx="1093393" cy="745084"/>
            <a:chOff x="7540629" y="279400"/>
            <a:chExt cx="1071563" cy="730251"/>
          </a:xfrm>
        </p:grpSpPr>
        <p:sp>
          <p:nvSpPr>
            <p:cNvPr id="36" name="LineLegend1"/>
            <p:cNvSpPr>
              <a:spLocks noChangeShapeType="1"/>
            </p:cNvSpPr>
            <p:nvPr/>
          </p:nvSpPr>
          <p:spPr bwMode="gray">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818" fontAlgn="base">
                <a:spcBef>
                  <a:spcPct val="0"/>
                </a:spcBef>
                <a:spcAft>
                  <a:spcPct val="0"/>
                </a:spcAft>
              </a:pPr>
              <a:endParaRPr lang="en-AU" sz="1600" dirty="0">
                <a:solidFill>
                  <a:srgbClr val="000000"/>
                </a:solidFill>
              </a:endParaRPr>
            </a:p>
          </p:txBody>
        </p:sp>
        <p:sp>
          <p:nvSpPr>
            <p:cNvPr id="37" name="LineLegend2"/>
            <p:cNvSpPr>
              <a:spLocks noChangeShapeType="1"/>
            </p:cNvSpPr>
            <p:nvPr/>
          </p:nvSpPr>
          <p:spPr bwMode="gray">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818" fontAlgn="base">
                <a:spcBef>
                  <a:spcPct val="0"/>
                </a:spcBef>
                <a:spcAft>
                  <a:spcPct val="0"/>
                </a:spcAft>
              </a:pPr>
              <a:endParaRPr lang="en-AU" sz="1600" dirty="0">
                <a:solidFill>
                  <a:srgbClr val="000000"/>
                </a:solidFill>
              </a:endParaRPr>
            </a:p>
          </p:txBody>
        </p:sp>
        <p:sp>
          <p:nvSpPr>
            <p:cNvPr id="38" name="LineLegend3"/>
            <p:cNvSpPr>
              <a:spLocks noChangeShapeType="1"/>
            </p:cNvSpPr>
            <p:nvPr/>
          </p:nvSpPr>
          <p:spPr bwMode="gray">
            <a:xfrm>
              <a:off x="7540629" y="915988"/>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818" fontAlgn="base">
                <a:spcBef>
                  <a:spcPct val="0"/>
                </a:spcBef>
                <a:spcAft>
                  <a:spcPct val="0"/>
                </a:spcAft>
              </a:pPr>
              <a:endParaRPr lang="en-AU" sz="1600" dirty="0">
                <a:solidFill>
                  <a:srgbClr val="000000"/>
                </a:solidFill>
              </a:endParaRPr>
            </a:p>
          </p:txBody>
        </p:sp>
        <p:sp>
          <p:nvSpPr>
            <p:cNvPr id="39" name="Legend1"/>
            <p:cNvSpPr>
              <a:spLocks noChangeArrowheads="1"/>
            </p:cNvSpPr>
            <p:nvPr/>
          </p:nvSpPr>
          <p:spPr bwMode="gray">
            <a:xfrm>
              <a:off x="8102604" y="279400"/>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944" fontAlgn="base">
                <a:spcBef>
                  <a:spcPct val="0"/>
                </a:spcBef>
                <a:spcAft>
                  <a:spcPct val="0"/>
                </a:spcAft>
                <a:buClr>
                  <a:srgbClr val="002960"/>
                </a:buClr>
              </a:pPr>
              <a:r>
                <a:rPr lang="en-AU" sz="1200" dirty="0">
                  <a:solidFill>
                    <a:srgbClr val="000000"/>
                  </a:solidFill>
                </a:rPr>
                <a:t>Legend</a:t>
              </a:r>
            </a:p>
          </p:txBody>
        </p:sp>
        <p:sp>
          <p:nvSpPr>
            <p:cNvPr id="40" name="Legend2"/>
            <p:cNvSpPr>
              <a:spLocks noChangeArrowheads="1"/>
            </p:cNvSpPr>
            <p:nvPr/>
          </p:nvSpPr>
          <p:spPr bwMode="gray">
            <a:xfrm>
              <a:off x="8102604" y="546100"/>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944" fontAlgn="base">
                <a:spcBef>
                  <a:spcPct val="0"/>
                </a:spcBef>
                <a:spcAft>
                  <a:spcPct val="0"/>
                </a:spcAft>
                <a:buClr>
                  <a:srgbClr val="002960"/>
                </a:buClr>
              </a:pPr>
              <a:r>
                <a:rPr lang="en-AU" sz="1200" dirty="0">
                  <a:solidFill>
                    <a:srgbClr val="000000"/>
                  </a:solidFill>
                </a:rPr>
                <a:t>Legend</a:t>
              </a:r>
            </a:p>
          </p:txBody>
        </p:sp>
        <p:sp>
          <p:nvSpPr>
            <p:cNvPr id="41" name="Legend3"/>
            <p:cNvSpPr>
              <a:spLocks noChangeArrowheads="1"/>
            </p:cNvSpPr>
            <p:nvPr/>
          </p:nvSpPr>
          <p:spPr bwMode="gray">
            <a:xfrm>
              <a:off x="8102604" y="825501"/>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944" fontAlgn="base">
                <a:spcBef>
                  <a:spcPct val="0"/>
                </a:spcBef>
                <a:spcAft>
                  <a:spcPct val="0"/>
                </a:spcAft>
                <a:buClr>
                  <a:srgbClr val="002960"/>
                </a:buClr>
              </a:pPr>
              <a:r>
                <a:rPr lang="en-AU" sz="1200" dirty="0">
                  <a:solidFill>
                    <a:srgbClr val="000000"/>
                  </a:solidFill>
                </a:rPr>
                <a:t>Legend</a:t>
              </a:r>
            </a:p>
          </p:txBody>
        </p:sp>
      </p:grpSp>
      <p:grpSp>
        <p:nvGrpSpPr>
          <p:cNvPr id="42" name="LegendMoons" hidden="1"/>
          <p:cNvGrpSpPr/>
          <p:nvPr/>
        </p:nvGrpSpPr>
        <p:grpSpPr bwMode="gray">
          <a:xfrm>
            <a:off x="8008311" y="255920"/>
            <a:ext cx="847347" cy="1333054"/>
            <a:chOff x="7769225" y="250825"/>
            <a:chExt cx="830430" cy="1306516"/>
          </a:xfrm>
        </p:grpSpPr>
        <p:grpSp>
          <p:nvGrpSpPr>
            <p:cNvPr id="43" name="MoonLegend1"/>
            <p:cNvGrpSpPr>
              <a:grpSpLocks noChangeAspect="1"/>
            </p:cNvGrpSpPr>
            <p:nvPr>
              <p:custDataLst>
                <p:tags r:id="rId9"/>
              </p:custDataLst>
            </p:nvPr>
          </p:nvGrpSpPr>
          <p:grpSpPr bwMode="gray">
            <a:xfrm>
              <a:off x="7769225" y="250825"/>
              <a:ext cx="209550" cy="209551"/>
              <a:chOff x="4533" y="183"/>
              <a:chExt cx="144" cy="144"/>
            </a:xfrm>
          </p:grpSpPr>
          <p:sp>
            <p:nvSpPr>
              <p:cNvPr id="61" name="Oval 38"/>
              <p:cNvSpPr>
                <a:spLocks noChangeAspect="1" noChangeArrowheads="1"/>
              </p:cNvSpPr>
              <p:nvPr>
                <p:custDataLst>
                  <p:tags r:id="rId22"/>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818" fontAlgn="base">
                  <a:spcBef>
                    <a:spcPct val="0"/>
                  </a:spcBef>
                  <a:spcAft>
                    <a:spcPct val="0"/>
                  </a:spcAft>
                </a:pPr>
                <a:endParaRPr lang="en-AU" sz="1600" dirty="0">
                  <a:solidFill>
                    <a:srgbClr val="000000"/>
                  </a:solidFill>
                </a:endParaRPr>
              </a:p>
            </p:txBody>
          </p:sp>
          <p:sp>
            <p:nvSpPr>
              <p:cNvPr id="62" name="Arc 39"/>
              <p:cNvSpPr>
                <a:spLocks noChangeAspect="1"/>
              </p:cNvSpPr>
              <p:nvPr>
                <p:custDataLst>
                  <p:tags r:id="rId23"/>
                </p:custDataLst>
              </p:nvPr>
            </p:nvSpPr>
            <p:spPr bwMode="gray">
              <a:xfrm>
                <a:off x="4533" y="183"/>
                <a:ext cx="144" cy="144"/>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818" fontAlgn="base">
                  <a:spcBef>
                    <a:spcPct val="0"/>
                  </a:spcBef>
                  <a:spcAft>
                    <a:spcPct val="0"/>
                  </a:spcAft>
                </a:pPr>
                <a:endParaRPr lang="en-AU" sz="1600" dirty="0">
                  <a:solidFill>
                    <a:srgbClr val="000000"/>
                  </a:solidFill>
                </a:endParaRPr>
              </a:p>
            </p:txBody>
          </p:sp>
        </p:grpSp>
        <p:grpSp>
          <p:nvGrpSpPr>
            <p:cNvPr id="44" name="MoonLegend2"/>
            <p:cNvGrpSpPr>
              <a:grpSpLocks noChangeAspect="1"/>
            </p:cNvGrpSpPr>
            <p:nvPr>
              <p:custDataLst>
                <p:tags r:id="rId10"/>
              </p:custDataLst>
            </p:nvPr>
          </p:nvGrpSpPr>
          <p:grpSpPr bwMode="gray">
            <a:xfrm>
              <a:off x="7769225" y="525066"/>
              <a:ext cx="209550" cy="209551"/>
              <a:chOff x="1694" y="2044"/>
              <a:chExt cx="160" cy="160"/>
            </a:xfrm>
          </p:grpSpPr>
          <p:sp>
            <p:nvSpPr>
              <p:cNvPr id="59" name="Oval 41"/>
              <p:cNvSpPr>
                <a:spLocks noChangeAspect="1" noChangeArrowheads="1"/>
              </p:cNvSpPr>
              <p:nvPr>
                <p:custDataLst>
                  <p:tags r:id="rId20"/>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818" fontAlgn="base">
                  <a:spcBef>
                    <a:spcPct val="0"/>
                  </a:spcBef>
                  <a:spcAft>
                    <a:spcPct val="0"/>
                  </a:spcAft>
                </a:pPr>
                <a:endParaRPr lang="en-AU" sz="1600" dirty="0">
                  <a:solidFill>
                    <a:srgbClr val="000000"/>
                  </a:solidFill>
                </a:endParaRPr>
              </a:p>
            </p:txBody>
          </p:sp>
          <p:sp>
            <p:nvSpPr>
              <p:cNvPr id="60" name="Arc 42"/>
              <p:cNvSpPr>
                <a:spLocks noChangeAspect="1"/>
              </p:cNvSpPr>
              <p:nvPr>
                <p:custDataLst>
                  <p:tags r:id="rId21"/>
                </p:custDataLst>
              </p:nvPr>
            </p:nvSpPr>
            <p:spPr bwMode="gray">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818" fontAlgn="base">
                  <a:spcBef>
                    <a:spcPct val="0"/>
                  </a:spcBef>
                  <a:spcAft>
                    <a:spcPct val="0"/>
                  </a:spcAft>
                </a:pPr>
                <a:endParaRPr lang="en-AU" sz="1600" dirty="0">
                  <a:solidFill>
                    <a:srgbClr val="000000"/>
                  </a:solidFill>
                </a:endParaRPr>
              </a:p>
            </p:txBody>
          </p:sp>
        </p:grpSp>
        <p:grpSp>
          <p:nvGrpSpPr>
            <p:cNvPr id="45" name="MoonLegend4"/>
            <p:cNvGrpSpPr>
              <a:grpSpLocks noChangeAspect="1"/>
            </p:cNvGrpSpPr>
            <p:nvPr>
              <p:custDataLst>
                <p:tags r:id="rId11"/>
              </p:custDataLst>
            </p:nvPr>
          </p:nvGrpSpPr>
          <p:grpSpPr bwMode="gray">
            <a:xfrm>
              <a:off x="7769225" y="1073548"/>
              <a:ext cx="209550" cy="209551"/>
              <a:chOff x="4495" y="1198"/>
              <a:chExt cx="160" cy="160"/>
            </a:xfrm>
          </p:grpSpPr>
          <p:sp>
            <p:nvSpPr>
              <p:cNvPr id="57" name="Oval 47"/>
              <p:cNvSpPr>
                <a:spLocks noChangeAspect="1" noChangeArrowheads="1"/>
              </p:cNvSpPr>
              <p:nvPr>
                <p:custDataLst>
                  <p:tags r:id="rId18"/>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818" fontAlgn="base">
                  <a:spcBef>
                    <a:spcPct val="0"/>
                  </a:spcBef>
                  <a:spcAft>
                    <a:spcPct val="0"/>
                  </a:spcAft>
                </a:pPr>
                <a:endParaRPr lang="en-AU" sz="1600" dirty="0">
                  <a:solidFill>
                    <a:srgbClr val="000000"/>
                  </a:solidFill>
                </a:endParaRPr>
              </a:p>
            </p:txBody>
          </p:sp>
          <p:sp>
            <p:nvSpPr>
              <p:cNvPr id="58" name="Arc 48"/>
              <p:cNvSpPr>
                <a:spLocks noChangeAspect="1"/>
              </p:cNvSpPr>
              <p:nvPr>
                <p:custDataLst>
                  <p:tags r:id="rId19"/>
                </p:custDataLst>
              </p:nvPr>
            </p:nvSpPr>
            <p:spPr bwMode="gray">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818" fontAlgn="base">
                  <a:spcBef>
                    <a:spcPct val="0"/>
                  </a:spcBef>
                  <a:spcAft>
                    <a:spcPct val="0"/>
                  </a:spcAft>
                </a:pPr>
                <a:endParaRPr lang="en-AU" sz="1600" dirty="0">
                  <a:solidFill>
                    <a:srgbClr val="000000"/>
                  </a:solidFill>
                </a:endParaRPr>
              </a:p>
            </p:txBody>
          </p:sp>
        </p:grpSp>
        <p:grpSp>
          <p:nvGrpSpPr>
            <p:cNvPr id="46" name="MoonLegend5"/>
            <p:cNvGrpSpPr>
              <a:grpSpLocks noChangeAspect="1"/>
            </p:cNvGrpSpPr>
            <p:nvPr>
              <p:custDataLst>
                <p:tags r:id="rId12"/>
              </p:custDataLst>
            </p:nvPr>
          </p:nvGrpSpPr>
          <p:grpSpPr bwMode="gray">
            <a:xfrm>
              <a:off x="7769225" y="1347790"/>
              <a:ext cx="209550" cy="209551"/>
              <a:chOff x="4495" y="1440"/>
              <a:chExt cx="160" cy="160"/>
            </a:xfrm>
          </p:grpSpPr>
          <p:sp>
            <p:nvSpPr>
              <p:cNvPr id="55" name="Oval 50"/>
              <p:cNvSpPr>
                <a:spLocks noChangeAspect="1" noChangeArrowheads="1"/>
              </p:cNvSpPr>
              <p:nvPr>
                <p:custDataLst>
                  <p:tags r:id="rId16"/>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818" fontAlgn="base">
                  <a:spcBef>
                    <a:spcPct val="0"/>
                  </a:spcBef>
                  <a:spcAft>
                    <a:spcPct val="0"/>
                  </a:spcAft>
                </a:pPr>
                <a:endParaRPr lang="en-AU" sz="1600" dirty="0">
                  <a:solidFill>
                    <a:srgbClr val="000000"/>
                  </a:solidFill>
                </a:endParaRPr>
              </a:p>
            </p:txBody>
          </p:sp>
          <p:sp>
            <p:nvSpPr>
              <p:cNvPr id="56" name="Oval 51"/>
              <p:cNvSpPr>
                <a:spLocks noChangeAspect="1" noChangeArrowheads="1"/>
              </p:cNvSpPr>
              <p:nvPr>
                <p:custDataLst>
                  <p:tags r:id="rId17"/>
                </p:custDataLst>
              </p:nvPr>
            </p:nvSpPr>
            <p:spPr bwMode="gray">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818" fontAlgn="base">
                  <a:spcBef>
                    <a:spcPct val="0"/>
                  </a:spcBef>
                  <a:spcAft>
                    <a:spcPct val="0"/>
                  </a:spcAft>
                </a:pPr>
                <a:endParaRPr lang="en-AU" sz="1600" dirty="0">
                  <a:solidFill>
                    <a:srgbClr val="000000"/>
                  </a:solidFill>
                </a:endParaRPr>
              </a:p>
            </p:txBody>
          </p:sp>
        </p:grpSp>
        <p:grpSp>
          <p:nvGrpSpPr>
            <p:cNvPr id="47" name="MoonLegend3"/>
            <p:cNvGrpSpPr>
              <a:grpSpLocks noChangeAspect="1"/>
            </p:cNvGrpSpPr>
            <p:nvPr>
              <p:custDataLst>
                <p:tags r:id="rId13"/>
              </p:custDataLst>
            </p:nvPr>
          </p:nvGrpSpPr>
          <p:grpSpPr bwMode="gray">
            <a:xfrm>
              <a:off x="7769225" y="799307"/>
              <a:ext cx="209550" cy="209551"/>
              <a:chOff x="4495" y="1198"/>
              <a:chExt cx="160" cy="160"/>
            </a:xfrm>
          </p:grpSpPr>
          <p:sp>
            <p:nvSpPr>
              <p:cNvPr id="53" name="Oval 47"/>
              <p:cNvSpPr>
                <a:spLocks noChangeAspect="1" noChangeArrowheads="1"/>
              </p:cNvSpPr>
              <p:nvPr>
                <p:custDataLst>
                  <p:tags r:id="rId14"/>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818" fontAlgn="base">
                  <a:spcBef>
                    <a:spcPct val="0"/>
                  </a:spcBef>
                  <a:spcAft>
                    <a:spcPct val="0"/>
                  </a:spcAft>
                </a:pPr>
                <a:endParaRPr lang="en-AU" sz="1600" dirty="0">
                  <a:solidFill>
                    <a:srgbClr val="000000"/>
                  </a:solidFill>
                </a:endParaRPr>
              </a:p>
            </p:txBody>
          </p:sp>
          <p:sp>
            <p:nvSpPr>
              <p:cNvPr id="54" name="Arc 48"/>
              <p:cNvSpPr>
                <a:spLocks noChangeAspect="1"/>
              </p:cNvSpPr>
              <p:nvPr>
                <p:custDataLst>
                  <p:tags r:id="rId15"/>
                </p:custDataLst>
              </p:nvPr>
            </p:nvSpPr>
            <p:spPr bwMode="gray">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818" fontAlgn="base">
                  <a:spcBef>
                    <a:spcPct val="0"/>
                  </a:spcBef>
                  <a:spcAft>
                    <a:spcPct val="0"/>
                  </a:spcAft>
                </a:pPr>
                <a:endParaRPr lang="en-AU" sz="1600" dirty="0">
                  <a:solidFill>
                    <a:srgbClr val="000000"/>
                  </a:solidFill>
                </a:endParaRPr>
              </a:p>
            </p:txBody>
          </p:sp>
        </p:grpSp>
        <p:sp>
          <p:nvSpPr>
            <p:cNvPr id="48" name="Legend1"/>
            <p:cNvSpPr>
              <a:spLocks noChangeArrowheads="1"/>
            </p:cNvSpPr>
            <p:nvPr/>
          </p:nvSpPr>
          <p:spPr bwMode="gray">
            <a:xfrm>
              <a:off x="8089900" y="26352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944" fontAlgn="base">
                <a:spcBef>
                  <a:spcPct val="0"/>
                </a:spcBef>
                <a:spcAft>
                  <a:spcPct val="0"/>
                </a:spcAft>
                <a:buClr>
                  <a:srgbClr val="002960"/>
                </a:buClr>
              </a:pPr>
              <a:r>
                <a:rPr lang="en-AU" sz="1200" dirty="0">
                  <a:solidFill>
                    <a:srgbClr val="000000"/>
                  </a:solidFill>
                </a:rPr>
                <a:t>Legend</a:t>
              </a:r>
            </a:p>
          </p:txBody>
        </p:sp>
        <p:sp>
          <p:nvSpPr>
            <p:cNvPr id="49" name="Legend2"/>
            <p:cNvSpPr>
              <a:spLocks noChangeArrowheads="1"/>
            </p:cNvSpPr>
            <p:nvPr/>
          </p:nvSpPr>
          <p:spPr bwMode="gray">
            <a:xfrm>
              <a:off x="8089900" y="538163"/>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944" fontAlgn="base">
                <a:spcBef>
                  <a:spcPct val="0"/>
                </a:spcBef>
                <a:spcAft>
                  <a:spcPct val="0"/>
                </a:spcAft>
                <a:buClr>
                  <a:srgbClr val="002960"/>
                </a:buClr>
              </a:pPr>
              <a:r>
                <a:rPr lang="en-AU" sz="1200" dirty="0">
                  <a:solidFill>
                    <a:srgbClr val="000000"/>
                  </a:solidFill>
                </a:rPr>
                <a:t>Legend</a:t>
              </a:r>
            </a:p>
          </p:txBody>
        </p:sp>
        <p:sp>
          <p:nvSpPr>
            <p:cNvPr id="50" name="Legend3"/>
            <p:cNvSpPr>
              <a:spLocks noChangeArrowheads="1"/>
            </p:cNvSpPr>
            <p:nvPr/>
          </p:nvSpPr>
          <p:spPr bwMode="gray">
            <a:xfrm>
              <a:off x="8089900" y="812802"/>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944" fontAlgn="base">
                <a:spcBef>
                  <a:spcPct val="0"/>
                </a:spcBef>
                <a:spcAft>
                  <a:spcPct val="0"/>
                </a:spcAft>
                <a:buClr>
                  <a:srgbClr val="002960"/>
                </a:buClr>
              </a:pPr>
              <a:r>
                <a:rPr lang="en-AU" sz="1200" dirty="0">
                  <a:solidFill>
                    <a:srgbClr val="000000"/>
                  </a:solidFill>
                </a:rPr>
                <a:t>Legend</a:t>
              </a:r>
            </a:p>
          </p:txBody>
        </p:sp>
        <p:sp>
          <p:nvSpPr>
            <p:cNvPr id="51" name="Legend4"/>
            <p:cNvSpPr>
              <a:spLocks noChangeArrowheads="1"/>
            </p:cNvSpPr>
            <p:nvPr/>
          </p:nvSpPr>
          <p:spPr bwMode="gray">
            <a:xfrm>
              <a:off x="8089900" y="108426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944" fontAlgn="base">
                <a:spcBef>
                  <a:spcPct val="0"/>
                </a:spcBef>
                <a:spcAft>
                  <a:spcPct val="0"/>
                </a:spcAft>
                <a:buClr>
                  <a:srgbClr val="002960"/>
                </a:buClr>
              </a:pPr>
              <a:r>
                <a:rPr lang="en-AU" sz="1200" dirty="0">
                  <a:solidFill>
                    <a:srgbClr val="000000"/>
                  </a:solidFill>
                </a:rPr>
                <a:t>Legend</a:t>
              </a:r>
            </a:p>
          </p:txBody>
        </p:sp>
        <p:sp>
          <p:nvSpPr>
            <p:cNvPr id="52" name="Legend5"/>
            <p:cNvSpPr>
              <a:spLocks noChangeArrowheads="1"/>
            </p:cNvSpPr>
            <p:nvPr/>
          </p:nvSpPr>
          <p:spPr bwMode="gray">
            <a:xfrm>
              <a:off x="8089900" y="136049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944" fontAlgn="base">
                <a:spcBef>
                  <a:spcPct val="0"/>
                </a:spcBef>
                <a:spcAft>
                  <a:spcPct val="0"/>
                </a:spcAft>
                <a:buClr>
                  <a:srgbClr val="002960"/>
                </a:buClr>
              </a:pPr>
              <a:r>
                <a:rPr lang="en-AU" sz="1200" dirty="0">
                  <a:solidFill>
                    <a:srgbClr val="000000"/>
                  </a:solidFill>
                </a:rPr>
                <a:t>Legend</a:t>
              </a:r>
            </a:p>
          </p:txBody>
        </p:sp>
      </p:grpSp>
      <p:grpSp>
        <p:nvGrpSpPr>
          <p:cNvPr id="63" name="Group 62">
            <a:extLst>
              <a:ext uri="{FF2B5EF4-FFF2-40B4-BE49-F238E27FC236}">
                <a16:creationId xmlns:a16="http://schemas.microsoft.com/office/drawing/2014/main" id="{58F89FC6-79F7-49D8-9FE6-BFEB3F29ABFE}"/>
              </a:ext>
            </a:extLst>
          </p:cNvPr>
          <p:cNvGrpSpPr/>
          <p:nvPr userDrawn="1"/>
        </p:nvGrpSpPr>
        <p:grpSpPr>
          <a:xfrm>
            <a:off x="249197" y="5468467"/>
            <a:ext cx="8651918" cy="1181959"/>
            <a:chOff x="249194" y="5468579"/>
            <a:chExt cx="8651919" cy="1182028"/>
          </a:xfrm>
        </p:grpSpPr>
        <p:pic>
          <p:nvPicPr>
            <p:cNvPr id="64" name="Picture 63">
              <a:extLst>
                <a:ext uri="{FF2B5EF4-FFF2-40B4-BE49-F238E27FC236}">
                  <a16:creationId xmlns:a16="http://schemas.microsoft.com/office/drawing/2014/main" id="{49F622A0-FE12-4EBB-A0BC-B81A59CB1560}"/>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bwMode="gray">
            <a:xfrm>
              <a:off x="249194" y="6034707"/>
              <a:ext cx="8651919" cy="615900"/>
            </a:xfrm>
            <a:prstGeom prst="rect">
              <a:avLst/>
            </a:prstGeom>
          </p:spPr>
        </p:pic>
        <p:sp>
          <p:nvSpPr>
            <p:cNvPr id="70" name="Hexagon 94">
              <a:extLst>
                <a:ext uri="{FF2B5EF4-FFF2-40B4-BE49-F238E27FC236}">
                  <a16:creationId xmlns:a16="http://schemas.microsoft.com/office/drawing/2014/main" id="{DB1D05C2-567D-4DD0-B36B-835A07274879}"/>
                </a:ext>
              </a:extLst>
            </p:cNvPr>
            <p:cNvSpPr/>
            <p:nvPr/>
          </p:nvSpPr>
          <p:spPr>
            <a:xfrm rot="769361">
              <a:off x="8530010" y="5468579"/>
              <a:ext cx="191285" cy="633698"/>
            </a:xfrm>
            <a:custGeom>
              <a:avLst/>
              <a:gdLst>
                <a:gd name="connsiteX0" fmla="*/ 0 w 1060704"/>
                <a:gd name="connsiteY0" fmla="*/ 457200 h 914400"/>
                <a:gd name="connsiteX1" fmla="*/ 228600 w 1060704"/>
                <a:gd name="connsiteY1" fmla="*/ 0 h 914400"/>
                <a:gd name="connsiteX2" fmla="*/ 832104 w 1060704"/>
                <a:gd name="connsiteY2" fmla="*/ 0 h 914400"/>
                <a:gd name="connsiteX3" fmla="*/ 1060704 w 1060704"/>
                <a:gd name="connsiteY3" fmla="*/ 457200 h 914400"/>
                <a:gd name="connsiteX4" fmla="*/ 832104 w 1060704"/>
                <a:gd name="connsiteY4" fmla="*/ 914400 h 914400"/>
                <a:gd name="connsiteX5" fmla="*/ 228600 w 1060704"/>
                <a:gd name="connsiteY5" fmla="*/ 914400 h 914400"/>
                <a:gd name="connsiteX6" fmla="*/ 0 w 1060704"/>
                <a:gd name="connsiteY6" fmla="*/ 457200 h 914400"/>
                <a:gd name="connsiteX0" fmla="*/ 0 w 1060704"/>
                <a:gd name="connsiteY0" fmla="*/ 457200 h 914400"/>
                <a:gd name="connsiteX1" fmla="*/ 228600 w 1060704"/>
                <a:gd name="connsiteY1" fmla="*/ 0 h 914400"/>
                <a:gd name="connsiteX2" fmla="*/ 232029 w 1060704"/>
                <a:gd name="connsiteY2" fmla="*/ 390525 h 914400"/>
                <a:gd name="connsiteX3" fmla="*/ 1060704 w 1060704"/>
                <a:gd name="connsiteY3" fmla="*/ 457200 h 914400"/>
                <a:gd name="connsiteX4" fmla="*/ 832104 w 1060704"/>
                <a:gd name="connsiteY4" fmla="*/ 914400 h 914400"/>
                <a:gd name="connsiteX5" fmla="*/ 228600 w 1060704"/>
                <a:gd name="connsiteY5" fmla="*/ 914400 h 914400"/>
                <a:gd name="connsiteX6" fmla="*/ 0 w 1060704"/>
                <a:gd name="connsiteY6" fmla="*/ 457200 h 914400"/>
                <a:gd name="connsiteX0" fmla="*/ 0 w 832104"/>
                <a:gd name="connsiteY0" fmla="*/ 457200 h 914400"/>
                <a:gd name="connsiteX1" fmla="*/ 228600 w 832104"/>
                <a:gd name="connsiteY1" fmla="*/ 0 h 914400"/>
                <a:gd name="connsiteX2" fmla="*/ 232029 w 832104"/>
                <a:gd name="connsiteY2" fmla="*/ 390525 h 914400"/>
                <a:gd name="connsiteX3" fmla="*/ 517779 w 832104"/>
                <a:gd name="connsiteY3" fmla="*/ 323850 h 914400"/>
                <a:gd name="connsiteX4" fmla="*/ 832104 w 832104"/>
                <a:gd name="connsiteY4" fmla="*/ 914400 h 914400"/>
                <a:gd name="connsiteX5" fmla="*/ 228600 w 832104"/>
                <a:gd name="connsiteY5" fmla="*/ 914400 h 914400"/>
                <a:gd name="connsiteX6" fmla="*/ 0 w 832104"/>
                <a:gd name="connsiteY6" fmla="*/ 457200 h 914400"/>
                <a:gd name="connsiteX0" fmla="*/ 0 w 517779"/>
                <a:gd name="connsiteY0" fmla="*/ 457200 h 914400"/>
                <a:gd name="connsiteX1" fmla="*/ 228600 w 517779"/>
                <a:gd name="connsiteY1" fmla="*/ 0 h 914400"/>
                <a:gd name="connsiteX2" fmla="*/ 232029 w 517779"/>
                <a:gd name="connsiteY2" fmla="*/ 390525 h 914400"/>
                <a:gd name="connsiteX3" fmla="*/ 517779 w 517779"/>
                <a:gd name="connsiteY3" fmla="*/ 323850 h 914400"/>
                <a:gd name="connsiteX4" fmla="*/ 441579 w 517779"/>
                <a:gd name="connsiteY4" fmla="*/ 838200 h 914400"/>
                <a:gd name="connsiteX5" fmla="*/ 228600 w 517779"/>
                <a:gd name="connsiteY5" fmla="*/ 914400 h 914400"/>
                <a:gd name="connsiteX6" fmla="*/ 0 w 517779"/>
                <a:gd name="connsiteY6" fmla="*/ 457200 h 914400"/>
                <a:gd name="connsiteX0" fmla="*/ 0 w 546354"/>
                <a:gd name="connsiteY0" fmla="*/ 514350 h 914400"/>
                <a:gd name="connsiteX1" fmla="*/ 257175 w 546354"/>
                <a:gd name="connsiteY1" fmla="*/ 0 h 914400"/>
                <a:gd name="connsiteX2" fmla="*/ 260604 w 546354"/>
                <a:gd name="connsiteY2" fmla="*/ 390525 h 914400"/>
                <a:gd name="connsiteX3" fmla="*/ 546354 w 546354"/>
                <a:gd name="connsiteY3" fmla="*/ 323850 h 914400"/>
                <a:gd name="connsiteX4" fmla="*/ 470154 w 546354"/>
                <a:gd name="connsiteY4" fmla="*/ 838200 h 914400"/>
                <a:gd name="connsiteX5" fmla="*/ 257175 w 546354"/>
                <a:gd name="connsiteY5" fmla="*/ 914400 h 914400"/>
                <a:gd name="connsiteX6" fmla="*/ 0 w 546354"/>
                <a:gd name="connsiteY6" fmla="*/ 514350 h 914400"/>
                <a:gd name="connsiteX0" fmla="*/ 0 w 546354"/>
                <a:gd name="connsiteY0" fmla="*/ 514350 h 838200"/>
                <a:gd name="connsiteX1" fmla="*/ 257175 w 546354"/>
                <a:gd name="connsiteY1" fmla="*/ 0 h 838200"/>
                <a:gd name="connsiteX2" fmla="*/ 260604 w 546354"/>
                <a:gd name="connsiteY2" fmla="*/ 390525 h 838200"/>
                <a:gd name="connsiteX3" fmla="*/ 546354 w 546354"/>
                <a:gd name="connsiteY3" fmla="*/ 323850 h 838200"/>
                <a:gd name="connsiteX4" fmla="*/ 470154 w 546354"/>
                <a:gd name="connsiteY4" fmla="*/ 838200 h 838200"/>
                <a:gd name="connsiteX5" fmla="*/ 285750 w 546354"/>
                <a:gd name="connsiteY5" fmla="*/ 561975 h 838200"/>
                <a:gd name="connsiteX6" fmla="*/ 0 w 546354"/>
                <a:gd name="connsiteY6" fmla="*/ 514350 h 838200"/>
                <a:gd name="connsiteX0" fmla="*/ 0 w 546354"/>
                <a:gd name="connsiteY0" fmla="*/ 514350 h 838200"/>
                <a:gd name="connsiteX1" fmla="*/ 257175 w 546354"/>
                <a:gd name="connsiteY1" fmla="*/ 0 h 838200"/>
                <a:gd name="connsiteX2" fmla="*/ 260604 w 546354"/>
                <a:gd name="connsiteY2" fmla="*/ 390525 h 838200"/>
                <a:gd name="connsiteX3" fmla="*/ 546354 w 546354"/>
                <a:gd name="connsiteY3" fmla="*/ 323850 h 838200"/>
                <a:gd name="connsiteX4" fmla="*/ 470154 w 546354"/>
                <a:gd name="connsiteY4" fmla="*/ 838200 h 838200"/>
                <a:gd name="connsiteX5" fmla="*/ 285750 w 546354"/>
                <a:gd name="connsiteY5" fmla="*/ 561975 h 838200"/>
                <a:gd name="connsiteX6" fmla="*/ 34502 w 546354"/>
                <a:gd name="connsiteY6" fmla="*/ 616364 h 838200"/>
                <a:gd name="connsiteX7" fmla="*/ 0 w 546354"/>
                <a:gd name="connsiteY7" fmla="*/ 514350 h 838200"/>
                <a:gd name="connsiteX0" fmla="*/ 0 w 546354"/>
                <a:gd name="connsiteY0" fmla="*/ 514350 h 866775"/>
                <a:gd name="connsiteX1" fmla="*/ 257175 w 546354"/>
                <a:gd name="connsiteY1" fmla="*/ 0 h 866775"/>
                <a:gd name="connsiteX2" fmla="*/ 260604 w 546354"/>
                <a:gd name="connsiteY2" fmla="*/ 390525 h 866775"/>
                <a:gd name="connsiteX3" fmla="*/ 546354 w 546354"/>
                <a:gd name="connsiteY3" fmla="*/ 323850 h 866775"/>
                <a:gd name="connsiteX4" fmla="*/ 308229 w 546354"/>
                <a:gd name="connsiteY4" fmla="*/ 866775 h 866775"/>
                <a:gd name="connsiteX5" fmla="*/ 285750 w 546354"/>
                <a:gd name="connsiteY5" fmla="*/ 561975 h 866775"/>
                <a:gd name="connsiteX6" fmla="*/ 34502 w 546354"/>
                <a:gd name="connsiteY6" fmla="*/ 616364 h 866775"/>
                <a:gd name="connsiteX7" fmla="*/ 0 w 546354"/>
                <a:gd name="connsiteY7" fmla="*/ 514350 h 866775"/>
                <a:gd name="connsiteX0" fmla="*/ 0 w 511852"/>
                <a:gd name="connsiteY0" fmla="*/ 616364 h 866775"/>
                <a:gd name="connsiteX1" fmla="*/ 222673 w 511852"/>
                <a:gd name="connsiteY1" fmla="*/ 0 h 866775"/>
                <a:gd name="connsiteX2" fmla="*/ 226102 w 511852"/>
                <a:gd name="connsiteY2" fmla="*/ 390525 h 866775"/>
                <a:gd name="connsiteX3" fmla="*/ 511852 w 511852"/>
                <a:gd name="connsiteY3" fmla="*/ 323850 h 866775"/>
                <a:gd name="connsiteX4" fmla="*/ 273727 w 511852"/>
                <a:gd name="connsiteY4" fmla="*/ 866775 h 866775"/>
                <a:gd name="connsiteX5" fmla="*/ 251248 w 511852"/>
                <a:gd name="connsiteY5" fmla="*/ 561975 h 866775"/>
                <a:gd name="connsiteX6" fmla="*/ 0 w 511852"/>
                <a:gd name="connsiteY6" fmla="*/ 616364 h 866775"/>
                <a:gd name="connsiteX0" fmla="*/ 0 w 572812"/>
                <a:gd name="connsiteY0" fmla="*/ 585884 h 866775"/>
                <a:gd name="connsiteX1" fmla="*/ 283633 w 572812"/>
                <a:gd name="connsiteY1" fmla="*/ 0 h 866775"/>
                <a:gd name="connsiteX2" fmla="*/ 287062 w 572812"/>
                <a:gd name="connsiteY2" fmla="*/ 390525 h 866775"/>
                <a:gd name="connsiteX3" fmla="*/ 572812 w 572812"/>
                <a:gd name="connsiteY3" fmla="*/ 323850 h 866775"/>
                <a:gd name="connsiteX4" fmla="*/ 334687 w 572812"/>
                <a:gd name="connsiteY4" fmla="*/ 866775 h 866775"/>
                <a:gd name="connsiteX5" fmla="*/ 312208 w 572812"/>
                <a:gd name="connsiteY5" fmla="*/ 561975 h 866775"/>
                <a:gd name="connsiteX6" fmla="*/ 0 w 572812"/>
                <a:gd name="connsiteY6" fmla="*/ 585884 h 866775"/>
                <a:gd name="connsiteX0" fmla="*/ 0 w 572812"/>
                <a:gd name="connsiteY0" fmla="*/ 585884 h 866775"/>
                <a:gd name="connsiteX1" fmla="*/ 283633 w 572812"/>
                <a:gd name="connsiteY1" fmla="*/ 0 h 866775"/>
                <a:gd name="connsiteX2" fmla="*/ 241342 w 572812"/>
                <a:gd name="connsiteY2" fmla="*/ 390525 h 866775"/>
                <a:gd name="connsiteX3" fmla="*/ 572812 w 572812"/>
                <a:gd name="connsiteY3" fmla="*/ 323850 h 866775"/>
                <a:gd name="connsiteX4" fmla="*/ 334687 w 572812"/>
                <a:gd name="connsiteY4" fmla="*/ 866775 h 866775"/>
                <a:gd name="connsiteX5" fmla="*/ 312208 w 572812"/>
                <a:gd name="connsiteY5" fmla="*/ 561975 h 866775"/>
                <a:gd name="connsiteX6" fmla="*/ 0 w 572812"/>
                <a:gd name="connsiteY6" fmla="*/ 585884 h 866775"/>
                <a:gd name="connsiteX0" fmla="*/ 0 w 572812"/>
                <a:gd name="connsiteY0" fmla="*/ 585884 h 866775"/>
                <a:gd name="connsiteX1" fmla="*/ 283633 w 572812"/>
                <a:gd name="connsiteY1" fmla="*/ 0 h 866775"/>
                <a:gd name="connsiteX2" fmla="*/ 241342 w 572812"/>
                <a:gd name="connsiteY2" fmla="*/ 390525 h 866775"/>
                <a:gd name="connsiteX3" fmla="*/ 572812 w 572812"/>
                <a:gd name="connsiteY3" fmla="*/ 323850 h 866775"/>
                <a:gd name="connsiteX4" fmla="*/ 334687 w 572812"/>
                <a:gd name="connsiteY4" fmla="*/ 866775 h 866775"/>
                <a:gd name="connsiteX5" fmla="*/ 373168 w 572812"/>
                <a:gd name="connsiteY5" fmla="*/ 539115 h 866775"/>
                <a:gd name="connsiteX6" fmla="*/ 0 w 572812"/>
                <a:gd name="connsiteY6" fmla="*/ 585884 h 866775"/>
                <a:gd name="connsiteX0" fmla="*/ 0 w 481372"/>
                <a:gd name="connsiteY0" fmla="*/ 616364 h 866775"/>
                <a:gd name="connsiteX1" fmla="*/ 192193 w 481372"/>
                <a:gd name="connsiteY1" fmla="*/ 0 h 866775"/>
                <a:gd name="connsiteX2" fmla="*/ 149902 w 481372"/>
                <a:gd name="connsiteY2" fmla="*/ 390525 h 866775"/>
                <a:gd name="connsiteX3" fmla="*/ 481372 w 481372"/>
                <a:gd name="connsiteY3" fmla="*/ 323850 h 866775"/>
                <a:gd name="connsiteX4" fmla="*/ 243247 w 481372"/>
                <a:gd name="connsiteY4" fmla="*/ 866775 h 866775"/>
                <a:gd name="connsiteX5" fmla="*/ 281728 w 481372"/>
                <a:gd name="connsiteY5" fmla="*/ 539115 h 866775"/>
                <a:gd name="connsiteX6" fmla="*/ 0 w 481372"/>
                <a:gd name="connsiteY6" fmla="*/ 616364 h 866775"/>
                <a:gd name="connsiteX0" fmla="*/ 0 w 481372"/>
                <a:gd name="connsiteY0" fmla="*/ 616364 h 866775"/>
                <a:gd name="connsiteX1" fmla="*/ 192193 w 481372"/>
                <a:gd name="connsiteY1" fmla="*/ 0 h 866775"/>
                <a:gd name="connsiteX2" fmla="*/ 203242 w 481372"/>
                <a:gd name="connsiteY2" fmla="*/ 382905 h 866775"/>
                <a:gd name="connsiteX3" fmla="*/ 481372 w 481372"/>
                <a:gd name="connsiteY3" fmla="*/ 323850 h 866775"/>
                <a:gd name="connsiteX4" fmla="*/ 243247 w 481372"/>
                <a:gd name="connsiteY4" fmla="*/ 866775 h 866775"/>
                <a:gd name="connsiteX5" fmla="*/ 281728 w 481372"/>
                <a:gd name="connsiteY5" fmla="*/ 539115 h 866775"/>
                <a:gd name="connsiteX6" fmla="*/ 0 w 481372"/>
                <a:gd name="connsiteY6" fmla="*/ 616364 h 866775"/>
                <a:gd name="connsiteX0" fmla="*/ 0 w 481372"/>
                <a:gd name="connsiteY0" fmla="*/ 616364 h 866775"/>
                <a:gd name="connsiteX1" fmla="*/ 192193 w 481372"/>
                <a:gd name="connsiteY1" fmla="*/ 0 h 866775"/>
                <a:gd name="connsiteX2" fmla="*/ 203242 w 481372"/>
                <a:gd name="connsiteY2" fmla="*/ 382905 h 866775"/>
                <a:gd name="connsiteX3" fmla="*/ 481372 w 481372"/>
                <a:gd name="connsiteY3" fmla="*/ 323850 h 866775"/>
                <a:gd name="connsiteX4" fmla="*/ 243247 w 481372"/>
                <a:gd name="connsiteY4" fmla="*/ 866775 h 866775"/>
                <a:gd name="connsiteX5" fmla="*/ 228388 w 481372"/>
                <a:gd name="connsiteY5" fmla="*/ 531495 h 866775"/>
                <a:gd name="connsiteX6" fmla="*/ 0 w 481372"/>
                <a:gd name="connsiteY6" fmla="*/ 616364 h 866775"/>
                <a:gd name="connsiteX0" fmla="*/ 0 w 389932"/>
                <a:gd name="connsiteY0" fmla="*/ 616364 h 866775"/>
                <a:gd name="connsiteX1" fmla="*/ 192193 w 389932"/>
                <a:gd name="connsiteY1" fmla="*/ 0 h 866775"/>
                <a:gd name="connsiteX2" fmla="*/ 203242 w 389932"/>
                <a:gd name="connsiteY2" fmla="*/ 382905 h 866775"/>
                <a:gd name="connsiteX3" fmla="*/ 389932 w 389932"/>
                <a:gd name="connsiteY3" fmla="*/ 300990 h 866775"/>
                <a:gd name="connsiteX4" fmla="*/ 243247 w 389932"/>
                <a:gd name="connsiteY4" fmla="*/ 866775 h 866775"/>
                <a:gd name="connsiteX5" fmla="*/ 228388 w 389932"/>
                <a:gd name="connsiteY5" fmla="*/ 531495 h 866775"/>
                <a:gd name="connsiteX6" fmla="*/ 0 w 389932"/>
                <a:gd name="connsiteY6" fmla="*/ 616364 h 866775"/>
                <a:gd name="connsiteX0" fmla="*/ 0 w 374692"/>
                <a:gd name="connsiteY0" fmla="*/ 616364 h 866775"/>
                <a:gd name="connsiteX1" fmla="*/ 192193 w 374692"/>
                <a:gd name="connsiteY1" fmla="*/ 0 h 866775"/>
                <a:gd name="connsiteX2" fmla="*/ 203242 w 374692"/>
                <a:gd name="connsiteY2" fmla="*/ 382905 h 866775"/>
                <a:gd name="connsiteX3" fmla="*/ 374692 w 374692"/>
                <a:gd name="connsiteY3" fmla="*/ 300990 h 866775"/>
                <a:gd name="connsiteX4" fmla="*/ 243247 w 374692"/>
                <a:gd name="connsiteY4" fmla="*/ 866775 h 866775"/>
                <a:gd name="connsiteX5" fmla="*/ 228388 w 374692"/>
                <a:gd name="connsiteY5" fmla="*/ 531495 h 866775"/>
                <a:gd name="connsiteX6" fmla="*/ 0 w 374692"/>
                <a:gd name="connsiteY6" fmla="*/ 616364 h 866775"/>
                <a:gd name="connsiteX0" fmla="*/ 0 w 374692"/>
                <a:gd name="connsiteY0" fmla="*/ 616364 h 866775"/>
                <a:gd name="connsiteX1" fmla="*/ 192193 w 374692"/>
                <a:gd name="connsiteY1" fmla="*/ 0 h 866775"/>
                <a:gd name="connsiteX2" fmla="*/ 203242 w 374692"/>
                <a:gd name="connsiteY2" fmla="*/ 382905 h 866775"/>
                <a:gd name="connsiteX3" fmla="*/ 374692 w 374692"/>
                <a:gd name="connsiteY3" fmla="*/ 300990 h 866775"/>
                <a:gd name="connsiteX4" fmla="*/ 243247 w 374692"/>
                <a:gd name="connsiteY4" fmla="*/ 866775 h 866775"/>
                <a:gd name="connsiteX5" fmla="*/ 228388 w 374692"/>
                <a:gd name="connsiteY5" fmla="*/ 531495 h 866775"/>
                <a:gd name="connsiteX6" fmla="*/ 0 w 374692"/>
                <a:gd name="connsiteY6" fmla="*/ 616364 h 866775"/>
                <a:gd name="connsiteX0" fmla="*/ 0 w 374692"/>
                <a:gd name="connsiteY0" fmla="*/ 616364 h 866775"/>
                <a:gd name="connsiteX1" fmla="*/ 192193 w 374692"/>
                <a:gd name="connsiteY1" fmla="*/ 0 h 866775"/>
                <a:gd name="connsiteX2" fmla="*/ 203242 w 374692"/>
                <a:gd name="connsiteY2" fmla="*/ 382905 h 866775"/>
                <a:gd name="connsiteX3" fmla="*/ 374692 w 374692"/>
                <a:gd name="connsiteY3" fmla="*/ 300990 h 866775"/>
                <a:gd name="connsiteX4" fmla="*/ 243247 w 374692"/>
                <a:gd name="connsiteY4" fmla="*/ 866775 h 866775"/>
                <a:gd name="connsiteX5" fmla="*/ 228388 w 374692"/>
                <a:gd name="connsiteY5" fmla="*/ 531495 h 866775"/>
                <a:gd name="connsiteX6" fmla="*/ 0 w 374692"/>
                <a:gd name="connsiteY6" fmla="*/ 616364 h 866775"/>
                <a:gd name="connsiteX0" fmla="*/ 0 w 333495"/>
                <a:gd name="connsiteY0" fmla="*/ 591358 h 866775"/>
                <a:gd name="connsiteX1" fmla="*/ 150996 w 333495"/>
                <a:gd name="connsiteY1" fmla="*/ 0 h 866775"/>
                <a:gd name="connsiteX2" fmla="*/ 162045 w 333495"/>
                <a:gd name="connsiteY2" fmla="*/ 382905 h 866775"/>
                <a:gd name="connsiteX3" fmla="*/ 333495 w 333495"/>
                <a:gd name="connsiteY3" fmla="*/ 300990 h 866775"/>
                <a:gd name="connsiteX4" fmla="*/ 202050 w 333495"/>
                <a:gd name="connsiteY4" fmla="*/ 866775 h 866775"/>
                <a:gd name="connsiteX5" fmla="*/ 187191 w 333495"/>
                <a:gd name="connsiteY5" fmla="*/ 531495 h 866775"/>
                <a:gd name="connsiteX6" fmla="*/ 0 w 333495"/>
                <a:gd name="connsiteY6" fmla="*/ 591358 h 866775"/>
                <a:gd name="connsiteX0" fmla="*/ 0 w 300393"/>
                <a:gd name="connsiteY0" fmla="*/ 599453 h 866775"/>
                <a:gd name="connsiteX1" fmla="*/ 117894 w 300393"/>
                <a:gd name="connsiteY1" fmla="*/ 0 h 866775"/>
                <a:gd name="connsiteX2" fmla="*/ 128943 w 300393"/>
                <a:gd name="connsiteY2" fmla="*/ 382905 h 866775"/>
                <a:gd name="connsiteX3" fmla="*/ 300393 w 300393"/>
                <a:gd name="connsiteY3" fmla="*/ 300990 h 866775"/>
                <a:gd name="connsiteX4" fmla="*/ 168948 w 300393"/>
                <a:gd name="connsiteY4" fmla="*/ 866775 h 866775"/>
                <a:gd name="connsiteX5" fmla="*/ 154089 w 300393"/>
                <a:gd name="connsiteY5" fmla="*/ 531495 h 866775"/>
                <a:gd name="connsiteX6" fmla="*/ 0 w 300393"/>
                <a:gd name="connsiteY6" fmla="*/ 599453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393" h="866775">
                  <a:moveTo>
                    <a:pt x="0" y="599453"/>
                  </a:moveTo>
                  <a:lnTo>
                    <a:pt x="117894" y="0"/>
                  </a:lnTo>
                  <a:lnTo>
                    <a:pt x="128943" y="382905"/>
                  </a:lnTo>
                  <a:lnTo>
                    <a:pt x="300393" y="300990"/>
                  </a:lnTo>
                  <a:lnTo>
                    <a:pt x="168948" y="866775"/>
                  </a:lnTo>
                  <a:lnTo>
                    <a:pt x="154089" y="531495"/>
                  </a:lnTo>
                  <a:cubicBezTo>
                    <a:pt x="47480" y="563595"/>
                    <a:pt x="114229" y="559733"/>
                    <a:pt x="0" y="59945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18" fontAlgn="base">
                <a:spcBef>
                  <a:spcPct val="0"/>
                </a:spcBef>
                <a:spcAft>
                  <a:spcPct val="0"/>
                </a:spcAft>
              </a:pPr>
              <a:endParaRPr lang="en-GB" sz="1600" dirty="0">
                <a:solidFill>
                  <a:srgbClr val="FFFFFF"/>
                </a:solidFill>
              </a:endParaRPr>
            </a:p>
          </p:txBody>
        </p:sp>
      </p:grpSp>
    </p:spTree>
    <p:extLst>
      <p:ext uri="{BB962C8B-B14F-4D97-AF65-F5344CB8AC3E}">
        <p14:creationId xmlns:p14="http://schemas.microsoft.com/office/powerpoint/2010/main" val="2423464958"/>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Lst>
  <p:hf hdr="0" ftr="0" dt="0"/>
  <p:txStyles>
    <p:titleStyle>
      <a:lvl1pPr algn="l" defTabSz="912944" rtl="0" eaLnBrk="1" fontAlgn="base" hangingPunct="1">
        <a:spcBef>
          <a:spcPct val="0"/>
        </a:spcBef>
        <a:spcAft>
          <a:spcPct val="0"/>
        </a:spcAft>
        <a:tabLst>
          <a:tab pos="275179" algn="l"/>
        </a:tabLst>
        <a:defRPr lang="en-AU" sz="2000" b="0" baseline="0">
          <a:solidFill>
            <a:schemeClr val="tx2"/>
          </a:solidFill>
          <a:latin typeface="+mj-lt"/>
          <a:ea typeface="+mj-ea"/>
          <a:cs typeface="+mj-cs"/>
        </a:defRPr>
      </a:lvl1pPr>
      <a:lvl2pPr algn="l" defTabSz="912944" rtl="0" eaLnBrk="1" fontAlgn="base" hangingPunct="1">
        <a:spcBef>
          <a:spcPct val="0"/>
        </a:spcBef>
        <a:spcAft>
          <a:spcPct val="0"/>
        </a:spcAft>
        <a:defRPr lang="en-AU" sz="1900" b="1">
          <a:solidFill>
            <a:schemeClr val="tx2"/>
          </a:solidFill>
          <a:latin typeface="Arial" charset="0"/>
        </a:defRPr>
      </a:lvl2pPr>
      <a:lvl3pPr algn="l" defTabSz="912944" rtl="0" eaLnBrk="1" fontAlgn="base" hangingPunct="1">
        <a:spcBef>
          <a:spcPct val="0"/>
        </a:spcBef>
        <a:spcAft>
          <a:spcPct val="0"/>
        </a:spcAft>
        <a:defRPr lang="en-AU" sz="1900" b="1">
          <a:solidFill>
            <a:schemeClr val="tx2"/>
          </a:solidFill>
          <a:latin typeface="Arial" charset="0"/>
        </a:defRPr>
      </a:lvl3pPr>
      <a:lvl4pPr algn="l" defTabSz="912944" rtl="0" eaLnBrk="1" fontAlgn="base" hangingPunct="1">
        <a:spcBef>
          <a:spcPct val="0"/>
        </a:spcBef>
        <a:spcAft>
          <a:spcPct val="0"/>
        </a:spcAft>
        <a:defRPr lang="en-AU" sz="1900" b="1">
          <a:solidFill>
            <a:schemeClr val="tx2"/>
          </a:solidFill>
          <a:latin typeface="Arial" charset="0"/>
        </a:defRPr>
      </a:lvl4pPr>
      <a:lvl5pPr algn="l" defTabSz="912944" rtl="0" eaLnBrk="1" fontAlgn="base" hangingPunct="1">
        <a:spcBef>
          <a:spcPct val="0"/>
        </a:spcBef>
        <a:spcAft>
          <a:spcPct val="0"/>
        </a:spcAft>
        <a:defRPr lang="en-AU" sz="1900" b="1">
          <a:solidFill>
            <a:schemeClr val="tx2"/>
          </a:solidFill>
          <a:latin typeface="Arial" charset="0"/>
        </a:defRPr>
      </a:lvl5pPr>
      <a:lvl6pPr marL="466181" algn="l" defTabSz="912944" rtl="0" eaLnBrk="1" fontAlgn="base" hangingPunct="1">
        <a:spcBef>
          <a:spcPct val="0"/>
        </a:spcBef>
        <a:spcAft>
          <a:spcPct val="0"/>
        </a:spcAft>
        <a:defRPr lang="en-AU" sz="1900" b="1">
          <a:solidFill>
            <a:schemeClr val="tx2"/>
          </a:solidFill>
          <a:latin typeface="Arial" charset="0"/>
        </a:defRPr>
      </a:lvl6pPr>
      <a:lvl7pPr marL="932369" algn="l" defTabSz="912944" rtl="0" eaLnBrk="1" fontAlgn="base" hangingPunct="1">
        <a:spcBef>
          <a:spcPct val="0"/>
        </a:spcBef>
        <a:spcAft>
          <a:spcPct val="0"/>
        </a:spcAft>
        <a:defRPr lang="en-AU" sz="1900" b="1">
          <a:solidFill>
            <a:schemeClr val="tx2"/>
          </a:solidFill>
          <a:latin typeface="Arial" charset="0"/>
        </a:defRPr>
      </a:lvl7pPr>
      <a:lvl8pPr marL="1398555" algn="l" defTabSz="912944" rtl="0" eaLnBrk="1" fontAlgn="base" hangingPunct="1">
        <a:spcBef>
          <a:spcPct val="0"/>
        </a:spcBef>
        <a:spcAft>
          <a:spcPct val="0"/>
        </a:spcAft>
        <a:defRPr lang="en-AU" sz="1900" b="1">
          <a:solidFill>
            <a:schemeClr val="tx2"/>
          </a:solidFill>
          <a:latin typeface="Arial" charset="0"/>
        </a:defRPr>
      </a:lvl8pPr>
      <a:lvl9pPr marL="1864738" algn="l" defTabSz="912944" rtl="0" eaLnBrk="1" fontAlgn="base" hangingPunct="1">
        <a:spcBef>
          <a:spcPct val="0"/>
        </a:spcBef>
        <a:spcAft>
          <a:spcPct val="0"/>
        </a:spcAft>
        <a:defRPr lang="en-AU" sz="1900" b="1">
          <a:solidFill>
            <a:schemeClr val="tx2"/>
          </a:solidFill>
          <a:latin typeface="Arial" charset="0"/>
        </a:defRPr>
      </a:lvl9pPr>
    </p:titleStyle>
    <p:bodyStyle>
      <a:lvl1pPr marL="0" indent="0" algn="l" defTabSz="912944" rtl="0" eaLnBrk="1" fontAlgn="base" hangingPunct="1">
        <a:spcBef>
          <a:spcPct val="0"/>
        </a:spcBef>
        <a:spcAft>
          <a:spcPct val="0"/>
        </a:spcAft>
        <a:buClr>
          <a:schemeClr val="tx2"/>
        </a:buClr>
        <a:buSzPct val="100000"/>
        <a:defRPr lang="en-AU" sz="1400" baseline="0">
          <a:solidFill>
            <a:schemeClr val="tx1"/>
          </a:solidFill>
          <a:latin typeface="+mn-lt"/>
          <a:ea typeface="+mn-ea"/>
          <a:cs typeface="+mn-cs"/>
        </a:defRPr>
      </a:lvl1pPr>
      <a:lvl2pPr marL="197482" indent="-195863" algn="l" defTabSz="912944" rtl="0" eaLnBrk="1" fontAlgn="base" hangingPunct="1">
        <a:spcBef>
          <a:spcPct val="0"/>
        </a:spcBef>
        <a:spcAft>
          <a:spcPct val="0"/>
        </a:spcAft>
        <a:buClr>
          <a:schemeClr val="tx2"/>
        </a:buClr>
        <a:buSzPct val="125000"/>
        <a:buFont typeface="Arial" charset="0"/>
        <a:buChar char="▪"/>
        <a:defRPr lang="en-AU" sz="1400" baseline="0">
          <a:solidFill>
            <a:schemeClr val="tx1"/>
          </a:solidFill>
          <a:latin typeface="+mn-lt"/>
        </a:defRPr>
      </a:lvl2pPr>
      <a:lvl3pPr marL="466181" indent="-267086" algn="l" defTabSz="912944" rtl="0" eaLnBrk="1" fontAlgn="base" hangingPunct="1">
        <a:spcBef>
          <a:spcPct val="0"/>
        </a:spcBef>
        <a:spcAft>
          <a:spcPct val="0"/>
        </a:spcAft>
        <a:buClr>
          <a:schemeClr val="tx2"/>
        </a:buClr>
        <a:buSzPct val="120000"/>
        <a:buFont typeface="Arial" charset="0"/>
        <a:buChar char="–"/>
        <a:defRPr lang="en-AU" sz="1400" baseline="0">
          <a:solidFill>
            <a:schemeClr val="tx1"/>
          </a:solidFill>
          <a:latin typeface="+mn-lt"/>
        </a:defRPr>
      </a:lvl3pPr>
      <a:lvl4pPr marL="626437" indent="-158633" algn="l" defTabSz="912944" rtl="0" eaLnBrk="1" fontAlgn="base" hangingPunct="1">
        <a:spcBef>
          <a:spcPct val="0"/>
        </a:spcBef>
        <a:spcAft>
          <a:spcPct val="0"/>
        </a:spcAft>
        <a:buClr>
          <a:schemeClr val="tx2"/>
        </a:buClr>
        <a:buSzPct val="120000"/>
        <a:buFont typeface="Arial" charset="0"/>
        <a:buChar char="▫"/>
        <a:defRPr lang="en-AU" sz="1400" baseline="0">
          <a:solidFill>
            <a:schemeClr val="tx1"/>
          </a:solidFill>
          <a:latin typeface="+mn-lt"/>
        </a:defRPr>
      </a:lvl4pPr>
      <a:lvl5pPr marL="764542" indent="-132733" algn="l" defTabSz="912944" rtl="0" eaLnBrk="1" fontAlgn="base" hangingPunct="1">
        <a:spcBef>
          <a:spcPct val="0"/>
        </a:spcBef>
        <a:spcAft>
          <a:spcPct val="0"/>
        </a:spcAft>
        <a:buClr>
          <a:schemeClr val="tx2"/>
        </a:buClr>
        <a:buSzPct val="89000"/>
        <a:buFont typeface="Arial" charset="0"/>
        <a:buChar char="-"/>
        <a:defRPr lang="en-AU" sz="1400" baseline="0">
          <a:solidFill>
            <a:schemeClr val="tx1"/>
          </a:solidFill>
          <a:latin typeface="+mn-lt"/>
        </a:defRPr>
      </a:lvl5pPr>
      <a:lvl6pPr marL="764542" indent="-132733" algn="l" defTabSz="912944" rtl="0" eaLnBrk="1" fontAlgn="base" hangingPunct="1">
        <a:spcBef>
          <a:spcPct val="0"/>
        </a:spcBef>
        <a:spcAft>
          <a:spcPct val="0"/>
        </a:spcAft>
        <a:buClr>
          <a:schemeClr val="tx2"/>
        </a:buClr>
        <a:buSzPct val="89000"/>
        <a:buFont typeface="Arial" charset="0"/>
        <a:buChar char="-"/>
        <a:defRPr lang="en-AU" sz="1600" baseline="0">
          <a:solidFill>
            <a:schemeClr val="tx1"/>
          </a:solidFill>
          <a:latin typeface="+mn-lt"/>
        </a:defRPr>
      </a:lvl6pPr>
      <a:lvl7pPr marL="764542" indent="-132733" algn="l" defTabSz="912944" rtl="0" eaLnBrk="1" fontAlgn="base" hangingPunct="1">
        <a:spcBef>
          <a:spcPct val="0"/>
        </a:spcBef>
        <a:spcAft>
          <a:spcPct val="0"/>
        </a:spcAft>
        <a:buClr>
          <a:schemeClr val="tx2"/>
        </a:buClr>
        <a:buSzPct val="89000"/>
        <a:buFont typeface="Arial" charset="0"/>
        <a:buChar char="-"/>
        <a:defRPr lang="en-AU" sz="1600" baseline="0">
          <a:solidFill>
            <a:schemeClr val="tx1"/>
          </a:solidFill>
          <a:latin typeface="+mn-lt"/>
        </a:defRPr>
      </a:lvl7pPr>
      <a:lvl8pPr marL="764542" indent="-132733" algn="l" defTabSz="912944" rtl="0" eaLnBrk="1" fontAlgn="base" hangingPunct="1">
        <a:spcBef>
          <a:spcPct val="0"/>
        </a:spcBef>
        <a:spcAft>
          <a:spcPct val="0"/>
        </a:spcAft>
        <a:buClr>
          <a:schemeClr val="tx2"/>
        </a:buClr>
        <a:buSzPct val="89000"/>
        <a:buFont typeface="Arial" charset="0"/>
        <a:buChar char="-"/>
        <a:defRPr lang="en-AU" sz="1600" baseline="0">
          <a:solidFill>
            <a:schemeClr val="tx1"/>
          </a:solidFill>
          <a:latin typeface="+mn-lt"/>
        </a:defRPr>
      </a:lvl8pPr>
      <a:lvl9pPr marL="764542" indent="-132733" algn="l" defTabSz="912944" rtl="0" eaLnBrk="1" fontAlgn="base" hangingPunct="1">
        <a:spcBef>
          <a:spcPct val="0"/>
        </a:spcBef>
        <a:spcAft>
          <a:spcPct val="0"/>
        </a:spcAft>
        <a:buClr>
          <a:schemeClr val="tx2"/>
        </a:buClr>
        <a:buSzPct val="89000"/>
        <a:buFont typeface="Arial" charset="0"/>
        <a:buChar char="-"/>
        <a:defRPr lang="en-AU" sz="1600" baseline="0">
          <a:solidFill>
            <a:schemeClr val="tx1"/>
          </a:solidFill>
          <a:latin typeface="+mn-lt"/>
        </a:defRPr>
      </a:lvl9pPr>
    </p:bodyStyle>
    <p:otherStyle>
      <a:defPPr>
        <a:defRPr lang="en-AU"/>
      </a:defPPr>
      <a:lvl1pPr marL="0" algn="l" defTabSz="932369" rtl="0" eaLnBrk="1" latinLnBrk="0" hangingPunct="1">
        <a:defRPr lang="en-AU" sz="1800" kern="1200">
          <a:solidFill>
            <a:schemeClr val="tx1"/>
          </a:solidFill>
          <a:latin typeface="+mn-lt"/>
          <a:ea typeface="+mn-ea"/>
          <a:cs typeface="+mn-cs"/>
        </a:defRPr>
      </a:lvl1pPr>
      <a:lvl2pPr marL="466181" algn="l" defTabSz="932369" rtl="0" eaLnBrk="1" latinLnBrk="0" hangingPunct="1">
        <a:defRPr lang="en-AU" sz="1800" kern="1200">
          <a:solidFill>
            <a:schemeClr val="tx1"/>
          </a:solidFill>
          <a:latin typeface="+mn-lt"/>
          <a:ea typeface="+mn-ea"/>
          <a:cs typeface="+mn-cs"/>
        </a:defRPr>
      </a:lvl2pPr>
      <a:lvl3pPr marL="932369" algn="l" defTabSz="932369" rtl="0" eaLnBrk="1" latinLnBrk="0" hangingPunct="1">
        <a:defRPr lang="en-AU" sz="1800" kern="1200">
          <a:solidFill>
            <a:schemeClr val="tx1"/>
          </a:solidFill>
          <a:latin typeface="+mn-lt"/>
          <a:ea typeface="+mn-ea"/>
          <a:cs typeface="+mn-cs"/>
        </a:defRPr>
      </a:lvl3pPr>
      <a:lvl4pPr marL="1398555" algn="l" defTabSz="932369" rtl="0" eaLnBrk="1" latinLnBrk="0" hangingPunct="1">
        <a:defRPr lang="en-AU" sz="1800" kern="1200">
          <a:solidFill>
            <a:schemeClr val="tx1"/>
          </a:solidFill>
          <a:latin typeface="+mn-lt"/>
          <a:ea typeface="+mn-ea"/>
          <a:cs typeface="+mn-cs"/>
        </a:defRPr>
      </a:lvl4pPr>
      <a:lvl5pPr marL="1864738" algn="l" defTabSz="932369" rtl="0" eaLnBrk="1" latinLnBrk="0" hangingPunct="1">
        <a:defRPr lang="en-AU" sz="1800" kern="1200">
          <a:solidFill>
            <a:schemeClr val="tx1"/>
          </a:solidFill>
          <a:latin typeface="+mn-lt"/>
          <a:ea typeface="+mn-ea"/>
          <a:cs typeface="+mn-cs"/>
        </a:defRPr>
      </a:lvl5pPr>
      <a:lvl6pPr marL="2330924" algn="l" defTabSz="932369" rtl="0" eaLnBrk="1" latinLnBrk="0" hangingPunct="1">
        <a:defRPr lang="en-AU" sz="1800" kern="1200">
          <a:solidFill>
            <a:schemeClr val="tx1"/>
          </a:solidFill>
          <a:latin typeface="+mn-lt"/>
          <a:ea typeface="+mn-ea"/>
          <a:cs typeface="+mn-cs"/>
        </a:defRPr>
      </a:lvl6pPr>
      <a:lvl7pPr marL="2797106" algn="l" defTabSz="932369" rtl="0" eaLnBrk="1" latinLnBrk="0" hangingPunct="1">
        <a:defRPr lang="en-AU" sz="1800" kern="1200">
          <a:solidFill>
            <a:schemeClr val="tx1"/>
          </a:solidFill>
          <a:latin typeface="+mn-lt"/>
          <a:ea typeface="+mn-ea"/>
          <a:cs typeface="+mn-cs"/>
        </a:defRPr>
      </a:lvl7pPr>
      <a:lvl8pPr marL="3263291" algn="l" defTabSz="932369" rtl="0" eaLnBrk="1" latinLnBrk="0" hangingPunct="1">
        <a:defRPr lang="en-AU" sz="1800" kern="1200">
          <a:solidFill>
            <a:schemeClr val="tx1"/>
          </a:solidFill>
          <a:latin typeface="+mn-lt"/>
          <a:ea typeface="+mn-ea"/>
          <a:cs typeface="+mn-cs"/>
        </a:defRPr>
      </a:lvl8pPr>
      <a:lvl9pPr marL="3729478" algn="l" defTabSz="932369" rtl="0" eaLnBrk="1" latinLnBrk="0" hangingPunct="1">
        <a:defRPr lang="en-AU"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4"/>
            </p:custDataLst>
            <p:extLst>
              <p:ext uri="{D42A27DB-BD31-4B8C-83A1-F6EECF244321}">
                <p14:modId xmlns:p14="http://schemas.microsoft.com/office/powerpoint/2010/main" val="2474306959"/>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name="think-cell Slide" r:id="rId41" imgW="270" imgH="270" progId="TCLayout.ActiveDocument.1">
                  <p:embed/>
                </p:oleObj>
              </mc:Choice>
              <mc:Fallback>
                <p:oleObj name="think-cell Slide" r:id="rId41" imgW="270" imgH="270" progId="TCLayout.ActiveDocument.1">
                  <p:embed/>
                  <p:pic>
                    <p:nvPicPr>
                      <p:cNvPr id="2" name="Object 1" hidden="1"/>
                      <p:cNvPicPr/>
                      <p:nvPr/>
                    </p:nvPicPr>
                    <p:blipFill>
                      <a:blip r:embed="rId42"/>
                      <a:stretch>
                        <a:fillRect/>
                      </a:stretch>
                    </p:blipFill>
                    <p:spPr>
                      <a:xfrm>
                        <a:off x="0" y="0"/>
                        <a:ext cx="161984" cy="161974"/>
                      </a:xfrm>
                      <a:prstGeom prst="rect">
                        <a:avLst/>
                      </a:prstGeom>
                    </p:spPr>
                  </p:pic>
                </p:oleObj>
              </mc:Fallback>
            </mc:AlternateContent>
          </a:graphicData>
        </a:graphic>
      </p:graphicFrame>
      <p:sp>
        <p:nvSpPr>
          <p:cNvPr id="6" name="Rectangle 5" hidden="1"/>
          <p:cNvSpPr/>
          <p:nvPr userDrawn="1">
            <p:custDataLst>
              <p:tags r:id="rId25"/>
            </p:custDataLst>
          </p:nvPr>
        </p:nvSpPr>
        <p:spPr bwMode="auto">
          <a:xfrm>
            <a:off x="0" y="0"/>
            <a:ext cx="161984" cy="161974"/>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913529" fontAlgn="base">
              <a:spcBef>
                <a:spcPct val="0"/>
              </a:spcBef>
              <a:spcAft>
                <a:spcPct val="0"/>
              </a:spcAft>
            </a:pPr>
            <a:endParaRPr lang="en-AU" sz="2000" dirty="0">
              <a:solidFill>
                <a:srgbClr val="000000"/>
              </a:solidFill>
              <a:sym typeface="Arial" panose="020B0604020202020204" pitchFamily="34" charset="0"/>
            </a:endParaRPr>
          </a:p>
        </p:txBody>
      </p:sp>
      <p:sp>
        <p:nvSpPr>
          <p:cNvPr id="19" name="Title Placeholder 2"/>
          <p:cNvSpPr>
            <a:spLocks noGrp="1" noChangeArrowheads="1"/>
          </p:cNvSpPr>
          <p:nvPr>
            <p:ph type="title"/>
          </p:nvPr>
        </p:nvSpPr>
        <p:spPr bwMode="auto">
          <a:xfrm>
            <a:off x="121498" y="234864"/>
            <a:ext cx="8794113" cy="314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latinLnBrk="0"/>
            <a:r>
              <a:rPr lang="en-AU" dirty="0"/>
              <a:t>Click to edit Master title style</a:t>
            </a:r>
            <a:endParaRPr lang="en-AU" noProof="0" dirty="0"/>
          </a:p>
        </p:txBody>
      </p:sp>
      <p:sp>
        <p:nvSpPr>
          <p:cNvPr id="3" name="Text Placeholder 2"/>
          <p:cNvSpPr>
            <a:spLocks noGrp="1"/>
          </p:cNvSpPr>
          <p:nvPr>
            <p:ph type="body" idx="1"/>
          </p:nvPr>
        </p:nvSpPr>
        <p:spPr>
          <a:xfrm>
            <a:off x="1482160" y="1991016"/>
            <a:ext cx="4389768" cy="1099098"/>
          </a:xfrm>
          <a:prstGeom prst="rect">
            <a:avLst/>
          </a:prstGeom>
        </p:spPr>
        <p:txBody>
          <a:bodyPr vert="horz" lIns="0" tIns="0" rIns="0" bIns="0" rtlCol="0">
            <a:spAutoFit/>
          </a:bodyPr>
          <a:lstStyle/>
          <a:p>
            <a:pPr lvl="0" latinLnBrk="0"/>
            <a:r>
              <a:rPr lang="en-AU" dirty="0"/>
              <a:t>Click to edit Master text styles</a:t>
            </a:r>
          </a:p>
          <a:p>
            <a:pPr lvl="1" latinLnBrk="0"/>
            <a:r>
              <a:rPr lang="en-AU" dirty="0"/>
              <a:t>Second level</a:t>
            </a:r>
          </a:p>
          <a:p>
            <a:pPr lvl="2" latinLnBrk="0"/>
            <a:r>
              <a:rPr lang="en-AU" dirty="0"/>
              <a:t>Third level</a:t>
            </a:r>
          </a:p>
          <a:p>
            <a:pPr lvl="3" latinLnBrk="0"/>
            <a:r>
              <a:rPr lang="en-AU" dirty="0"/>
              <a:t>Fourth level</a:t>
            </a:r>
          </a:p>
          <a:p>
            <a:pPr lvl="4" latinLnBrk="0"/>
            <a:r>
              <a:rPr lang="en-AU" dirty="0"/>
              <a:t>Fifth level</a:t>
            </a:r>
          </a:p>
        </p:txBody>
      </p:sp>
      <p:sp>
        <p:nvSpPr>
          <p:cNvPr id="26" name="1. On-page tracker" hidden="1"/>
          <p:cNvSpPr>
            <a:spLocks noChangeArrowheads="1"/>
          </p:cNvSpPr>
          <p:nvPr userDrawn="1"/>
        </p:nvSpPr>
        <p:spPr bwMode="auto">
          <a:xfrm>
            <a:off x="121491" y="77303"/>
            <a:ext cx="500512" cy="12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9" fontAlgn="base">
              <a:spcBef>
                <a:spcPct val="0"/>
              </a:spcBef>
              <a:spcAft>
                <a:spcPct val="0"/>
              </a:spcAft>
            </a:pPr>
            <a:r>
              <a:rPr lang="en-AU" sz="800" cap="all" dirty="0">
                <a:solidFill>
                  <a:srgbClr val="808080"/>
                </a:solidFill>
              </a:rPr>
              <a:t>TRACKER</a:t>
            </a:r>
          </a:p>
        </p:txBody>
      </p:sp>
      <p:sp>
        <p:nvSpPr>
          <p:cNvPr id="27" name="3. Unit of measure" hidden="1"/>
          <p:cNvSpPr txBox="1">
            <a:spLocks noChangeArrowheads="1"/>
          </p:cNvSpPr>
          <p:nvPr userDrawn="1"/>
        </p:nvSpPr>
        <p:spPr bwMode="auto">
          <a:xfrm>
            <a:off x="121497" y="566142"/>
            <a:ext cx="8794113"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lang="en-AU" sz="2400">
                <a:solidFill>
                  <a:schemeClr val="tx1"/>
                </a:solidFill>
                <a:latin typeface="Arial" charset="0"/>
              </a:defRPr>
            </a:lvl1pPr>
            <a:lvl2pPr marL="447675" defTabSz="895350">
              <a:defRPr lang="en-AU" sz="2400">
                <a:solidFill>
                  <a:schemeClr val="tx1"/>
                </a:solidFill>
                <a:latin typeface="Arial" charset="0"/>
              </a:defRPr>
            </a:lvl2pPr>
            <a:lvl3pPr marL="895350" defTabSz="895350">
              <a:defRPr lang="en-AU" sz="2400">
                <a:solidFill>
                  <a:schemeClr val="tx1"/>
                </a:solidFill>
                <a:latin typeface="Arial" charset="0"/>
              </a:defRPr>
            </a:lvl3pPr>
            <a:lvl4pPr marL="1344613" defTabSz="895350">
              <a:defRPr lang="en-AU" sz="2400">
                <a:solidFill>
                  <a:schemeClr val="tx1"/>
                </a:solidFill>
                <a:latin typeface="Arial" charset="0"/>
              </a:defRPr>
            </a:lvl4pPr>
            <a:lvl5pPr marL="1792288" defTabSz="895350">
              <a:defRPr lang="en-AU" sz="2400">
                <a:solidFill>
                  <a:schemeClr val="tx1"/>
                </a:solidFill>
                <a:latin typeface="Arial" charset="0"/>
              </a:defRPr>
            </a:lvl5pPr>
            <a:lvl6pPr marL="2249488" defTabSz="895350" fontAlgn="base">
              <a:spcBef>
                <a:spcPct val="0"/>
              </a:spcBef>
              <a:spcAft>
                <a:spcPct val="0"/>
              </a:spcAft>
              <a:defRPr lang="en-AU" sz="2400">
                <a:solidFill>
                  <a:schemeClr val="tx1"/>
                </a:solidFill>
                <a:latin typeface="Arial" charset="0"/>
              </a:defRPr>
            </a:lvl6pPr>
            <a:lvl7pPr marL="2706688" defTabSz="895350" fontAlgn="base">
              <a:spcBef>
                <a:spcPct val="0"/>
              </a:spcBef>
              <a:spcAft>
                <a:spcPct val="0"/>
              </a:spcAft>
              <a:defRPr lang="en-AU" sz="2400">
                <a:solidFill>
                  <a:schemeClr val="tx1"/>
                </a:solidFill>
                <a:latin typeface="Arial" charset="0"/>
              </a:defRPr>
            </a:lvl7pPr>
            <a:lvl8pPr marL="3163888" defTabSz="895350" fontAlgn="base">
              <a:spcBef>
                <a:spcPct val="0"/>
              </a:spcBef>
              <a:spcAft>
                <a:spcPct val="0"/>
              </a:spcAft>
              <a:defRPr lang="en-AU" sz="2400">
                <a:solidFill>
                  <a:schemeClr val="tx1"/>
                </a:solidFill>
                <a:latin typeface="Arial" charset="0"/>
              </a:defRPr>
            </a:lvl8pPr>
            <a:lvl9pPr marL="3621088" defTabSz="895350" fontAlgn="base">
              <a:spcBef>
                <a:spcPct val="0"/>
              </a:spcBef>
              <a:spcAft>
                <a:spcPct val="0"/>
              </a:spcAft>
              <a:defRPr lang="en-AU" sz="2400">
                <a:solidFill>
                  <a:schemeClr val="tx1"/>
                </a:solidFill>
                <a:latin typeface="Arial" charset="0"/>
              </a:defRPr>
            </a:lvl9pPr>
          </a:lstStyle>
          <a:p>
            <a:pPr fontAlgn="base">
              <a:spcBef>
                <a:spcPct val="0"/>
              </a:spcBef>
              <a:spcAft>
                <a:spcPct val="0"/>
              </a:spcAft>
              <a:defRPr lang="en-AU"/>
            </a:pPr>
            <a:r>
              <a:rPr sz="1600" dirty="0">
                <a:solidFill>
                  <a:srgbClr val="808080"/>
                </a:solidFill>
                <a:latin typeface="Arial"/>
              </a:rPr>
              <a:t>Unit of measure</a:t>
            </a:r>
          </a:p>
        </p:txBody>
      </p:sp>
      <p:grpSp>
        <p:nvGrpSpPr>
          <p:cNvPr id="28" name="Slide Elements" hidden="1"/>
          <p:cNvGrpSpPr>
            <a:grpSpLocks/>
          </p:cNvGrpSpPr>
          <p:nvPr userDrawn="1"/>
        </p:nvGrpSpPr>
        <p:grpSpPr bwMode="auto">
          <a:xfrm>
            <a:off x="121489" y="6434030"/>
            <a:ext cx="8722840" cy="332048"/>
            <a:chOff x="75" y="3936"/>
            <a:chExt cx="5385" cy="205"/>
          </a:xfrm>
        </p:grpSpPr>
        <p:sp>
          <p:nvSpPr>
            <p:cNvPr id="29" name="4. Footnote"/>
            <p:cNvSpPr txBox="1">
              <a:spLocks noChangeArrowheads="1"/>
            </p:cNvSpPr>
            <p:nvPr/>
          </p:nvSpPr>
          <p:spPr bwMode="auto">
            <a:xfrm>
              <a:off x="75" y="3936"/>
              <a:ext cx="5385" cy="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lang="en-AU" sz="2400">
                  <a:solidFill>
                    <a:schemeClr val="tx1"/>
                  </a:solidFill>
                  <a:latin typeface="Arial" charset="0"/>
                </a:defRPr>
              </a:lvl1pPr>
              <a:lvl2pPr marL="1031875" defTabSz="895350">
                <a:defRPr lang="en-AU" sz="2400">
                  <a:solidFill>
                    <a:schemeClr val="tx1"/>
                  </a:solidFill>
                  <a:latin typeface="Arial" charset="0"/>
                </a:defRPr>
              </a:lvl2pPr>
              <a:lvl3pPr marL="1217613" defTabSz="895350">
                <a:defRPr lang="en-AU" sz="2400">
                  <a:solidFill>
                    <a:schemeClr val="tx1"/>
                  </a:solidFill>
                  <a:latin typeface="Arial" charset="0"/>
                </a:defRPr>
              </a:lvl3pPr>
              <a:lvl4pPr marL="1404938" defTabSz="895350">
                <a:defRPr lang="en-AU" sz="2400">
                  <a:solidFill>
                    <a:schemeClr val="tx1"/>
                  </a:solidFill>
                  <a:latin typeface="Arial" charset="0"/>
                </a:defRPr>
              </a:lvl4pPr>
              <a:lvl5pPr marL="1792288" defTabSz="895350">
                <a:defRPr lang="en-AU" sz="2400">
                  <a:solidFill>
                    <a:schemeClr val="tx1"/>
                  </a:solidFill>
                  <a:latin typeface="Arial" charset="0"/>
                </a:defRPr>
              </a:lvl5pPr>
              <a:lvl6pPr marL="2249488" defTabSz="895350" fontAlgn="base">
                <a:spcBef>
                  <a:spcPct val="0"/>
                </a:spcBef>
                <a:spcAft>
                  <a:spcPct val="0"/>
                </a:spcAft>
                <a:defRPr lang="en-AU" sz="2400">
                  <a:solidFill>
                    <a:schemeClr val="tx1"/>
                  </a:solidFill>
                  <a:latin typeface="Arial" charset="0"/>
                </a:defRPr>
              </a:lvl6pPr>
              <a:lvl7pPr marL="2706688" defTabSz="895350" fontAlgn="base">
                <a:spcBef>
                  <a:spcPct val="0"/>
                </a:spcBef>
                <a:spcAft>
                  <a:spcPct val="0"/>
                </a:spcAft>
                <a:defRPr lang="en-AU" sz="2400">
                  <a:solidFill>
                    <a:schemeClr val="tx1"/>
                  </a:solidFill>
                  <a:latin typeface="Arial" charset="0"/>
                </a:defRPr>
              </a:lvl7pPr>
              <a:lvl8pPr marL="3163888" defTabSz="895350" fontAlgn="base">
                <a:spcBef>
                  <a:spcPct val="0"/>
                </a:spcBef>
                <a:spcAft>
                  <a:spcPct val="0"/>
                </a:spcAft>
                <a:defRPr lang="en-AU" sz="2400">
                  <a:solidFill>
                    <a:schemeClr val="tx1"/>
                  </a:solidFill>
                  <a:latin typeface="Arial" charset="0"/>
                </a:defRPr>
              </a:lvl8pPr>
              <a:lvl9pPr marL="3621088" defTabSz="895350" fontAlgn="base">
                <a:spcBef>
                  <a:spcPct val="0"/>
                </a:spcBef>
                <a:spcAft>
                  <a:spcPct val="0"/>
                </a:spcAft>
                <a:defRPr lang="en-AU" sz="2400">
                  <a:solidFill>
                    <a:schemeClr val="tx1"/>
                  </a:solidFill>
                  <a:latin typeface="Arial" charset="0"/>
                </a:defRPr>
              </a:lvl9pPr>
            </a:lstStyle>
            <a:p>
              <a:pPr fontAlgn="base">
                <a:spcBef>
                  <a:spcPct val="0"/>
                </a:spcBef>
                <a:spcAft>
                  <a:spcPct val="0"/>
                </a:spcAft>
                <a:defRPr lang="en-AU"/>
              </a:pPr>
              <a:r>
                <a:rPr sz="800" dirty="0">
                  <a:solidFill>
                    <a:srgbClr val="808080"/>
                  </a:solidFill>
                  <a:latin typeface="Arial"/>
                </a:rPr>
                <a:t>1 Footnote</a:t>
              </a:r>
            </a:p>
          </p:txBody>
        </p:sp>
        <p:sp>
          <p:nvSpPr>
            <p:cNvPr id="30" name="5. Source"/>
            <p:cNvSpPr>
              <a:spLocks noChangeArrowheads="1"/>
            </p:cNvSpPr>
            <p:nvPr/>
          </p:nvSpPr>
          <p:spPr bwMode="auto">
            <a:xfrm>
              <a:off x="75" y="4063"/>
              <a:ext cx="4323" cy="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621382" indent="-621382" defTabSz="912653" fontAlgn="base">
                <a:spcBef>
                  <a:spcPct val="0"/>
                </a:spcBef>
                <a:spcAft>
                  <a:spcPct val="0"/>
                </a:spcAft>
                <a:tabLst>
                  <a:tab pos="624617" algn="l"/>
                </a:tabLst>
              </a:pPr>
              <a:r>
                <a:rPr lang="en-AU" sz="800" dirty="0">
                  <a:solidFill>
                    <a:srgbClr val="808080"/>
                  </a:solidFill>
                </a:rPr>
                <a:t>SOURCE : Source</a:t>
              </a:r>
            </a:p>
          </p:txBody>
        </p:sp>
      </p:grpSp>
      <p:grpSp>
        <p:nvGrpSpPr>
          <p:cNvPr id="31" name="ACET" hidden="1"/>
          <p:cNvGrpSpPr>
            <a:grpSpLocks/>
          </p:cNvGrpSpPr>
          <p:nvPr userDrawn="1"/>
        </p:nvGrpSpPr>
        <p:grpSpPr bwMode="auto">
          <a:xfrm>
            <a:off x="1482164" y="1283301"/>
            <a:ext cx="4350892" cy="518318"/>
            <a:chOff x="915" y="710"/>
            <a:chExt cx="2686" cy="320"/>
          </a:xfrm>
        </p:grpSpPr>
        <p:cxnSp>
          <p:nvCxnSpPr>
            <p:cNvPr id="32" name="AutoShape 249"/>
            <p:cNvCxnSpPr>
              <a:cxnSpLocks noChangeShapeType="1"/>
              <a:stCxn id="33" idx="4"/>
              <a:endCxn id="33" idx="6"/>
            </p:cNvCxnSpPr>
            <p:nvPr/>
          </p:nvCxnSpPr>
          <p:spPr bwMode="auto">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defTabSz="913529" fontAlgn="base">
                <a:spcBef>
                  <a:spcPct val="0"/>
                </a:spcBef>
                <a:spcAft>
                  <a:spcPct val="0"/>
                </a:spcAft>
              </a:pPr>
              <a:r>
                <a:rPr lang="en-AU" sz="1600" b="1" dirty="0">
                  <a:solidFill>
                    <a:srgbClr val="000000"/>
                  </a:solidFill>
                </a:rPr>
                <a:t>Title</a:t>
              </a:r>
            </a:p>
            <a:p>
              <a:pPr defTabSz="913529" fontAlgn="base">
                <a:spcBef>
                  <a:spcPct val="0"/>
                </a:spcBef>
                <a:spcAft>
                  <a:spcPct val="0"/>
                </a:spcAft>
              </a:pPr>
              <a:r>
                <a:rPr lang="en-AU" sz="1600" dirty="0">
                  <a:solidFill>
                    <a:srgbClr val="808080"/>
                  </a:solidFill>
                </a:rPr>
                <a:t>Unit of measure</a:t>
              </a:r>
            </a:p>
          </p:txBody>
        </p:sp>
      </p:grpSp>
      <p:grpSp>
        <p:nvGrpSpPr>
          <p:cNvPr id="34" name="McKSticker" hidden="1"/>
          <p:cNvGrpSpPr/>
          <p:nvPr userDrawn="1"/>
        </p:nvGrpSpPr>
        <p:grpSpPr>
          <a:xfrm>
            <a:off x="8432634" y="291564"/>
            <a:ext cx="482978" cy="153874"/>
            <a:chOff x="8267440" y="285750"/>
            <a:chExt cx="473335" cy="150811"/>
          </a:xfrm>
        </p:grpSpPr>
        <p:sp>
          <p:nvSpPr>
            <p:cNvPr id="35" name="StickerRectangle"/>
            <p:cNvSpPr>
              <a:spLocks noChangeArrowheads="1"/>
            </p:cNvSpPr>
            <p:nvPr/>
          </p:nvSpPr>
          <p:spPr bwMode="auto">
            <a:xfrm>
              <a:off x="8267440" y="285750"/>
              <a:ext cx="473335" cy="15081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2653" fontAlgn="base">
                <a:spcBef>
                  <a:spcPct val="0"/>
                </a:spcBef>
                <a:spcAft>
                  <a:spcPct val="0"/>
                </a:spcAft>
                <a:buClr>
                  <a:srgbClr val="002960"/>
                </a:buClr>
              </a:pPr>
              <a:r>
                <a:rPr lang="en-AU" sz="800" dirty="0">
                  <a:solidFill>
                    <a:srgbClr val="808080"/>
                  </a:solidFill>
                </a:rPr>
                <a:t>STICKER</a:t>
              </a:r>
            </a:p>
          </p:txBody>
        </p:sp>
        <p:cxnSp>
          <p:nvCxnSpPr>
            <p:cNvPr id="36" name="AutoShape 31"/>
            <p:cNvCxnSpPr>
              <a:cxnSpLocks noChangeShapeType="1"/>
              <a:stCxn id="35" idx="2"/>
              <a:endCxn id="35" idx="4"/>
            </p:cNvCxnSpPr>
            <p:nvPr/>
          </p:nvCxnSpPr>
          <p:spPr bwMode="auto">
            <a:xfrm>
              <a:off x="8267440" y="285750"/>
              <a:ext cx="0" cy="150811"/>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37" name="AutoShape 32"/>
            <p:cNvCxnSpPr>
              <a:cxnSpLocks noChangeShapeType="1"/>
              <a:stCxn id="35" idx="4"/>
              <a:endCxn id="35" idx="6"/>
            </p:cNvCxnSpPr>
            <p:nvPr/>
          </p:nvCxnSpPr>
          <p:spPr bwMode="auto">
            <a:xfrm>
              <a:off x="8267440" y="436561"/>
              <a:ext cx="473335"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sp>
        <p:nvSpPr>
          <p:cNvPr id="21" name="SlideBottomBar" hidden="1"/>
          <p:cNvSpPr/>
          <p:nvPr userDrawn="1"/>
        </p:nvSpPr>
        <p:spPr>
          <a:xfrm>
            <a:off x="8978979" y="6457206"/>
            <a:ext cx="46650" cy="126340"/>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3206" tIns="46604" rIns="93206" bIns="46604" rtlCol="0" anchor="ctr"/>
          <a:lstStyle/>
          <a:p>
            <a:pPr algn="ctr" defTabSz="913529" fontAlgn="base">
              <a:spcBef>
                <a:spcPct val="0"/>
              </a:spcBef>
              <a:spcAft>
                <a:spcPct val="0"/>
              </a:spcAft>
            </a:pPr>
            <a:endParaRPr lang="en-AU" sz="1600" dirty="0">
              <a:solidFill>
                <a:srgbClr val="000000"/>
              </a:solidFill>
            </a:endParaRPr>
          </a:p>
        </p:txBody>
      </p:sp>
      <p:sp>
        <p:nvSpPr>
          <p:cNvPr id="22" name="doc id" hidden="1"/>
          <p:cNvSpPr>
            <a:spLocks noChangeArrowheads="1"/>
          </p:cNvSpPr>
          <p:nvPr userDrawn="1"/>
        </p:nvSpPr>
        <p:spPr bwMode="auto">
          <a:xfrm>
            <a:off x="7955302" y="51843"/>
            <a:ext cx="961930" cy="94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912653" fontAlgn="base">
              <a:spcBef>
                <a:spcPct val="0"/>
              </a:spcBef>
              <a:spcAft>
                <a:spcPct val="0"/>
              </a:spcAft>
            </a:pPr>
            <a:endParaRPr lang="en-AU" sz="600" dirty="0">
              <a:solidFill>
                <a:srgbClr val="C5C5C5"/>
              </a:solidFill>
            </a:endParaRPr>
          </a:p>
        </p:txBody>
      </p:sp>
      <p:grpSp>
        <p:nvGrpSpPr>
          <p:cNvPr id="38" name="LegendBoxes" hidden="1"/>
          <p:cNvGrpSpPr/>
          <p:nvPr userDrawn="1"/>
        </p:nvGrpSpPr>
        <p:grpSpPr bwMode="gray">
          <a:xfrm>
            <a:off x="8078419" y="285085"/>
            <a:ext cx="779314" cy="1017727"/>
            <a:chOff x="7835905" y="279400"/>
            <a:chExt cx="763755" cy="997467"/>
          </a:xfrm>
        </p:grpSpPr>
        <p:sp>
          <p:nvSpPr>
            <p:cNvPr id="39" name="RectangleLegend1"/>
            <p:cNvSpPr>
              <a:spLocks noChangeArrowheads="1"/>
            </p:cNvSpPr>
            <p:nvPr/>
          </p:nvSpPr>
          <p:spPr bwMode="gray">
            <a:xfrm>
              <a:off x="7835905" y="290513"/>
              <a:ext cx="165100" cy="160338"/>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529" fontAlgn="base">
                <a:spcBef>
                  <a:spcPct val="0"/>
                </a:spcBef>
                <a:spcAft>
                  <a:spcPct val="0"/>
                </a:spcAft>
              </a:pPr>
              <a:endParaRPr lang="en-AU" sz="1600" dirty="0">
                <a:solidFill>
                  <a:srgbClr val="000000"/>
                </a:solidFill>
              </a:endParaRPr>
            </a:p>
          </p:txBody>
        </p:sp>
        <p:sp>
          <p:nvSpPr>
            <p:cNvPr id="40" name="RectangleLegend2"/>
            <p:cNvSpPr>
              <a:spLocks noChangeArrowheads="1"/>
            </p:cNvSpPr>
            <p:nvPr/>
          </p:nvSpPr>
          <p:spPr bwMode="gray">
            <a:xfrm>
              <a:off x="7835905" y="560388"/>
              <a:ext cx="165100" cy="160338"/>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529" fontAlgn="base">
                <a:spcBef>
                  <a:spcPct val="0"/>
                </a:spcBef>
                <a:spcAft>
                  <a:spcPct val="0"/>
                </a:spcAft>
              </a:pPr>
              <a:endParaRPr lang="en-AU" sz="1600" dirty="0">
                <a:solidFill>
                  <a:srgbClr val="000000"/>
                </a:solidFill>
              </a:endParaRPr>
            </a:p>
          </p:txBody>
        </p:sp>
        <p:sp>
          <p:nvSpPr>
            <p:cNvPr id="41" name="RectangleLegend3"/>
            <p:cNvSpPr>
              <a:spLocks noChangeArrowheads="1"/>
            </p:cNvSpPr>
            <p:nvPr/>
          </p:nvSpPr>
          <p:spPr bwMode="gray">
            <a:xfrm>
              <a:off x="7835905" y="831851"/>
              <a:ext cx="165100" cy="160338"/>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529" fontAlgn="base">
                <a:spcBef>
                  <a:spcPct val="0"/>
                </a:spcBef>
                <a:spcAft>
                  <a:spcPct val="0"/>
                </a:spcAft>
              </a:pPr>
              <a:endParaRPr lang="en-AU" sz="1600" dirty="0">
                <a:solidFill>
                  <a:srgbClr val="000000"/>
                </a:solidFill>
              </a:endParaRPr>
            </a:p>
          </p:txBody>
        </p:sp>
        <p:sp>
          <p:nvSpPr>
            <p:cNvPr id="42" name="RectangleLegend4"/>
            <p:cNvSpPr>
              <a:spLocks noChangeArrowheads="1"/>
            </p:cNvSpPr>
            <p:nvPr/>
          </p:nvSpPr>
          <p:spPr bwMode="gray">
            <a:xfrm>
              <a:off x="7835905" y="1103313"/>
              <a:ext cx="165100" cy="160338"/>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529" fontAlgn="base">
                <a:spcBef>
                  <a:spcPct val="0"/>
                </a:spcBef>
                <a:spcAft>
                  <a:spcPct val="0"/>
                </a:spcAft>
              </a:pPr>
              <a:endParaRPr lang="en-AU" sz="1600" dirty="0">
                <a:solidFill>
                  <a:srgbClr val="000000"/>
                </a:solidFill>
              </a:endParaRPr>
            </a:p>
          </p:txBody>
        </p:sp>
        <p:sp>
          <p:nvSpPr>
            <p:cNvPr id="43" name="Legend1"/>
            <p:cNvSpPr>
              <a:spLocks noChangeArrowheads="1"/>
            </p:cNvSpPr>
            <p:nvPr/>
          </p:nvSpPr>
          <p:spPr bwMode="gray">
            <a:xfrm>
              <a:off x="8089905" y="27940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653" fontAlgn="base">
                <a:spcBef>
                  <a:spcPct val="0"/>
                </a:spcBef>
                <a:spcAft>
                  <a:spcPct val="0"/>
                </a:spcAft>
                <a:buClr>
                  <a:srgbClr val="002960"/>
                </a:buClr>
              </a:pPr>
              <a:r>
                <a:rPr lang="en-AU" sz="1200" dirty="0">
                  <a:solidFill>
                    <a:srgbClr val="000000"/>
                  </a:solidFill>
                </a:rPr>
                <a:t>Legend</a:t>
              </a:r>
            </a:p>
          </p:txBody>
        </p:sp>
        <p:sp>
          <p:nvSpPr>
            <p:cNvPr id="44" name="Legend2"/>
            <p:cNvSpPr>
              <a:spLocks noChangeArrowheads="1"/>
            </p:cNvSpPr>
            <p:nvPr/>
          </p:nvSpPr>
          <p:spPr bwMode="gray">
            <a:xfrm>
              <a:off x="8089905" y="54927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653" fontAlgn="base">
                <a:spcBef>
                  <a:spcPct val="0"/>
                </a:spcBef>
                <a:spcAft>
                  <a:spcPct val="0"/>
                </a:spcAft>
                <a:buClr>
                  <a:srgbClr val="002960"/>
                </a:buClr>
              </a:pPr>
              <a:r>
                <a:rPr lang="en-AU" sz="1200" dirty="0">
                  <a:solidFill>
                    <a:srgbClr val="000000"/>
                  </a:solidFill>
                </a:rPr>
                <a:t>Legend</a:t>
              </a:r>
            </a:p>
          </p:txBody>
        </p:sp>
        <p:sp>
          <p:nvSpPr>
            <p:cNvPr id="45" name="Legend3"/>
            <p:cNvSpPr>
              <a:spLocks noChangeArrowheads="1"/>
            </p:cNvSpPr>
            <p:nvPr/>
          </p:nvSpPr>
          <p:spPr bwMode="gray">
            <a:xfrm>
              <a:off x="8089905" y="820738"/>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653" fontAlgn="base">
                <a:spcBef>
                  <a:spcPct val="0"/>
                </a:spcBef>
                <a:spcAft>
                  <a:spcPct val="0"/>
                </a:spcAft>
                <a:buClr>
                  <a:srgbClr val="002960"/>
                </a:buClr>
              </a:pPr>
              <a:r>
                <a:rPr lang="en-AU" sz="1200" dirty="0">
                  <a:solidFill>
                    <a:srgbClr val="000000"/>
                  </a:solidFill>
                </a:rPr>
                <a:t>Legend</a:t>
              </a:r>
            </a:p>
          </p:txBody>
        </p:sp>
        <p:sp>
          <p:nvSpPr>
            <p:cNvPr id="46" name="Legend4"/>
            <p:cNvSpPr>
              <a:spLocks noChangeArrowheads="1"/>
            </p:cNvSpPr>
            <p:nvPr/>
          </p:nvSpPr>
          <p:spPr bwMode="gray">
            <a:xfrm>
              <a:off x="8089905" y="1092201"/>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653" fontAlgn="base">
                <a:spcBef>
                  <a:spcPct val="0"/>
                </a:spcBef>
                <a:spcAft>
                  <a:spcPct val="0"/>
                </a:spcAft>
                <a:buClr>
                  <a:srgbClr val="002960"/>
                </a:buClr>
              </a:pPr>
              <a:r>
                <a:rPr lang="en-AU" sz="1200" dirty="0">
                  <a:solidFill>
                    <a:srgbClr val="000000"/>
                  </a:solidFill>
                </a:rPr>
                <a:t>Legend</a:t>
              </a:r>
            </a:p>
          </p:txBody>
        </p:sp>
      </p:grpSp>
      <p:grpSp>
        <p:nvGrpSpPr>
          <p:cNvPr id="47" name="LegendLines" hidden="1"/>
          <p:cNvGrpSpPr/>
          <p:nvPr userDrawn="1"/>
        </p:nvGrpSpPr>
        <p:grpSpPr bwMode="gray">
          <a:xfrm>
            <a:off x="7764349" y="285075"/>
            <a:ext cx="1093393" cy="745084"/>
            <a:chOff x="7540629" y="279400"/>
            <a:chExt cx="1071563" cy="730251"/>
          </a:xfrm>
        </p:grpSpPr>
        <p:sp>
          <p:nvSpPr>
            <p:cNvPr id="48" name="LineLegend1"/>
            <p:cNvSpPr>
              <a:spLocks noChangeShapeType="1"/>
            </p:cNvSpPr>
            <p:nvPr/>
          </p:nvSpPr>
          <p:spPr bwMode="gray">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529" fontAlgn="base">
                <a:spcBef>
                  <a:spcPct val="0"/>
                </a:spcBef>
                <a:spcAft>
                  <a:spcPct val="0"/>
                </a:spcAft>
              </a:pPr>
              <a:endParaRPr lang="en-AU" sz="1600" dirty="0">
                <a:solidFill>
                  <a:srgbClr val="000000"/>
                </a:solidFill>
              </a:endParaRPr>
            </a:p>
          </p:txBody>
        </p:sp>
        <p:sp>
          <p:nvSpPr>
            <p:cNvPr id="49" name="LineLegend2"/>
            <p:cNvSpPr>
              <a:spLocks noChangeShapeType="1"/>
            </p:cNvSpPr>
            <p:nvPr/>
          </p:nvSpPr>
          <p:spPr bwMode="gray">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529" fontAlgn="base">
                <a:spcBef>
                  <a:spcPct val="0"/>
                </a:spcBef>
                <a:spcAft>
                  <a:spcPct val="0"/>
                </a:spcAft>
              </a:pPr>
              <a:endParaRPr lang="en-AU" sz="1600" dirty="0">
                <a:solidFill>
                  <a:srgbClr val="000000"/>
                </a:solidFill>
              </a:endParaRPr>
            </a:p>
          </p:txBody>
        </p:sp>
        <p:sp>
          <p:nvSpPr>
            <p:cNvPr id="50" name="LineLegend3"/>
            <p:cNvSpPr>
              <a:spLocks noChangeShapeType="1"/>
            </p:cNvSpPr>
            <p:nvPr/>
          </p:nvSpPr>
          <p:spPr bwMode="gray">
            <a:xfrm>
              <a:off x="7540629" y="915988"/>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3529" fontAlgn="base">
                <a:spcBef>
                  <a:spcPct val="0"/>
                </a:spcBef>
                <a:spcAft>
                  <a:spcPct val="0"/>
                </a:spcAft>
              </a:pPr>
              <a:endParaRPr lang="en-AU" sz="1600" dirty="0">
                <a:solidFill>
                  <a:srgbClr val="000000"/>
                </a:solidFill>
              </a:endParaRPr>
            </a:p>
          </p:txBody>
        </p:sp>
        <p:sp>
          <p:nvSpPr>
            <p:cNvPr id="51" name="Legend1"/>
            <p:cNvSpPr>
              <a:spLocks noChangeArrowheads="1"/>
            </p:cNvSpPr>
            <p:nvPr/>
          </p:nvSpPr>
          <p:spPr bwMode="gray">
            <a:xfrm>
              <a:off x="8102604" y="279400"/>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653" fontAlgn="base">
                <a:spcBef>
                  <a:spcPct val="0"/>
                </a:spcBef>
                <a:spcAft>
                  <a:spcPct val="0"/>
                </a:spcAft>
                <a:buClr>
                  <a:srgbClr val="002960"/>
                </a:buClr>
              </a:pPr>
              <a:r>
                <a:rPr lang="en-AU" sz="1200" dirty="0">
                  <a:solidFill>
                    <a:srgbClr val="000000"/>
                  </a:solidFill>
                </a:rPr>
                <a:t>Legend</a:t>
              </a:r>
            </a:p>
          </p:txBody>
        </p:sp>
        <p:sp>
          <p:nvSpPr>
            <p:cNvPr id="52" name="Legend2"/>
            <p:cNvSpPr>
              <a:spLocks noChangeArrowheads="1"/>
            </p:cNvSpPr>
            <p:nvPr/>
          </p:nvSpPr>
          <p:spPr bwMode="gray">
            <a:xfrm>
              <a:off x="8102604" y="546100"/>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653" fontAlgn="base">
                <a:spcBef>
                  <a:spcPct val="0"/>
                </a:spcBef>
                <a:spcAft>
                  <a:spcPct val="0"/>
                </a:spcAft>
                <a:buClr>
                  <a:srgbClr val="002960"/>
                </a:buClr>
              </a:pPr>
              <a:r>
                <a:rPr lang="en-AU" sz="1200" dirty="0">
                  <a:solidFill>
                    <a:srgbClr val="000000"/>
                  </a:solidFill>
                </a:rPr>
                <a:t>Legend</a:t>
              </a:r>
            </a:p>
          </p:txBody>
        </p:sp>
        <p:sp>
          <p:nvSpPr>
            <p:cNvPr id="53" name="Legend3"/>
            <p:cNvSpPr>
              <a:spLocks noChangeArrowheads="1"/>
            </p:cNvSpPr>
            <p:nvPr/>
          </p:nvSpPr>
          <p:spPr bwMode="gray">
            <a:xfrm>
              <a:off x="8102604" y="825501"/>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653" fontAlgn="base">
                <a:spcBef>
                  <a:spcPct val="0"/>
                </a:spcBef>
                <a:spcAft>
                  <a:spcPct val="0"/>
                </a:spcAft>
                <a:buClr>
                  <a:srgbClr val="002960"/>
                </a:buClr>
              </a:pPr>
              <a:r>
                <a:rPr lang="en-AU" sz="1200" dirty="0">
                  <a:solidFill>
                    <a:srgbClr val="000000"/>
                  </a:solidFill>
                </a:rPr>
                <a:t>Legend</a:t>
              </a:r>
            </a:p>
          </p:txBody>
        </p:sp>
      </p:grpSp>
      <p:grpSp>
        <p:nvGrpSpPr>
          <p:cNvPr id="54" name="LegendMoons" hidden="1"/>
          <p:cNvGrpSpPr/>
          <p:nvPr userDrawn="1"/>
        </p:nvGrpSpPr>
        <p:grpSpPr bwMode="gray">
          <a:xfrm>
            <a:off x="8010385" y="255920"/>
            <a:ext cx="847347" cy="1333054"/>
            <a:chOff x="7769225" y="250825"/>
            <a:chExt cx="830430" cy="1306516"/>
          </a:xfrm>
        </p:grpSpPr>
        <p:grpSp>
          <p:nvGrpSpPr>
            <p:cNvPr id="55" name="MoonLegend1"/>
            <p:cNvGrpSpPr>
              <a:grpSpLocks noChangeAspect="1"/>
            </p:cNvGrpSpPr>
            <p:nvPr>
              <p:custDataLst>
                <p:tags r:id="rId26"/>
              </p:custDataLst>
            </p:nvPr>
          </p:nvGrpSpPr>
          <p:grpSpPr bwMode="gray">
            <a:xfrm>
              <a:off x="7769225" y="250825"/>
              <a:ext cx="209550" cy="209551"/>
              <a:chOff x="4533" y="183"/>
              <a:chExt cx="144" cy="144"/>
            </a:xfrm>
          </p:grpSpPr>
          <p:sp>
            <p:nvSpPr>
              <p:cNvPr id="73" name="Oval 38"/>
              <p:cNvSpPr>
                <a:spLocks noChangeAspect="1" noChangeArrowheads="1"/>
              </p:cNvSpPr>
              <p:nvPr>
                <p:custDataLst>
                  <p:tags r:id="rId39"/>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529" fontAlgn="base">
                  <a:spcBef>
                    <a:spcPct val="0"/>
                  </a:spcBef>
                  <a:spcAft>
                    <a:spcPct val="0"/>
                  </a:spcAft>
                </a:pPr>
                <a:endParaRPr lang="en-AU" sz="1600" dirty="0">
                  <a:solidFill>
                    <a:srgbClr val="000000"/>
                  </a:solidFill>
                </a:endParaRPr>
              </a:p>
            </p:txBody>
          </p:sp>
          <p:sp>
            <p:nvSpPr>
              <p:cNvPr id="74" name="Arc 39"/>
              <p:cNvSpPr>
                <a:spLocks noChangeAspect="1"/>
              </p:cNvSpPr>
              <p:nvPr>
                <p:custDataLst>
                  <p:tags r:id="rId40"/>
                </p:custDataLst>
              </p:nvPr>
            </p:nvSpPr>
            <p:spPr bwMode="gray">
              <a:xfrm>
                <a:off x="4533" y="183"/>
                <a:ext cx="144" cy="144"/>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529" fontAlgn="base">
                  <a:spcBef>
                    <a:spcPct val="0"/>
                  </a:spcBef>
                  <a:spcAft>
                    <a:spcPct val="0"/>
                  </a:spcAft>
                </a:pPr>
                <a:endParaRPr lang="en-AU" sz="1600" dirty="0">
                  <a:solidFill>
                    <a:srgbClr val="000000"/>
                  </a:solidFill>
                </a:endParaRPr>
              </a:p>
            </p:txBody>
          </p:sp>
        </p:grpSp>
        <p:grpSp>
          <p:nvGrpSpPr>
            <p:cNvPr id="56" name="MoonLegend2"/>
            <p:cNvGrpSpPr>
              <a:grpSpLocks noChangeAspect="1"/>
            </p:cNvGrpSpPr>
            <p:nvPr>
              <p:custDataLst>
                <p:tags r:id="rId27"/>
              </p:custDataLst>
            </p:nvPr>
          </p:nvGrpSpPr>
          <p:grpSpPr bwMode="gray">
            <a:xfrm>
              <a:off x="7769225" y="525066"/>
              <a:ext cx="209550" cy="209551"/>
              <a:chOff x="1694" y="2044"/>
              <a:chExt cx="160" cy="160"/>
            </a:xfrm>
          </p:grpSpPr>
          <p:sp>
            <p:nvSpPr>
              <p:cNvPr id="71" name="Oval 41"/>
              <p:cNvSpPr>
                <a:spLocks noChangeAspect="1" noChangeArrowheads="1"/>
              </p:cNvSpPr>
              <p:nvPr>
                <p:custDataLst>
                  <p:tags r:id="rId37"/>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529" fontAlgn="base">
                  <a:spcBef>
                    <a:spcPct val="0"/>
                  </a:spcBef>
                  <a:spcAft>
                    <a:spcPct val="0"/>
                  </a:spcAft>
                </a:pPr>
                <a:endParaRPr lang="en-AU" sz="1600" dirty="0">
                  <a:solidFill>
                    <a:srgbClr val="000000"/>
                  </a:solidFill>
                </a:endParaRPr>
              </a:p>
            </p:txBody>
          </p:sp>
          <p:sp>
            <p:nvSpPr>
              <p:cNvPr id="72" name="Arc 42"/>
              <p:cNvSpPr>
                <a:spLocks noChangeAspect="1"/>
              </p:cNvSpPr>
              <p:nvPr>
                <p:custDataLst>
                  <p:tags r:id="rId38"/>
                </p:custDataLst>
              </p:nvPr>
            </p:nvSpPr>
            <p:spPr bwMode="gray">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529" fontAlgn="base">
                  <a:spcBef>
                    <a:spcPct val="0"/>
                  </a:spcBef>
                  <a:spcAft>
                    <a:spcPct val="0"/>
                  </a:spcAft>
                </a:pPr>
                <a:endParaRPr lang="en-AU" sz="1600" dirty="0">
                  <a:solidFill>
                    <a:srgbClr val="000000"/>
                  </a:solidFill>
                </a:endParaRPr>
              </a:p>
            </p:txBody>
          </p:sp>
        </p:grpSp>
        <p:grpSp>
          <p:nvGrpSpPr>
            <p:cNvPr id="57" name="MoonLegend4"/>
            <p:cNvGrpSpPr>
              <a:grpSpLocks noChangeAspect="1"/>
            </p:cNvGrpSpPr>
            <p:nvPr>
              <p:custDataLst>
                <p:tags r:id="rId28"/>
              </p:custDataLst>
            </p:nvPr>
          </p:nvGrpSpPr>
          <p:grpSpPr bwMode="gray">
            <a:xfrm>
              <a:off x="7769225" y="1073548"/>
              <a:ext cx="209550" cy="209551"/>
              <a:chOff x="4495" y="1198"/>
              <a:chExt cx="160" cy="160"/>
            </a:xfrm>
          </p:grpSpPr>
          <p:sp>
            <p:nvSpPr>
              <p:cNvPr id="69" name="Oval 47"/>
              <p:cNvSpPr>
                <a:spLocks noChangeAspect="1" noChangeArrowheads="1"/>
              </p:cNvSpPr>
              <p:nvPr>
                <p:custDataLst>
                  <p:tags r:id="rId35"/>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529" fontAlgn="base">
                  <a:spcBef>
                    <a:spcPct val="0"/>
                  </a:spcBef>
                  <a:spcAft>
                    <a:spcPct val="0"/>
                  </a:spcAft>
                </a:pPr>
                <a:endParaRPr lang="en-AU" sz="1600" dirty="0">
                  <a:solidFill>
                    <a:srgbClr val="000000"/>
                  </a:solidFill>
                </a:endParaRPr>
              </a:p>
            </p:txBody>
          </p:sp>
          <p:sp>
            <p:nvSpPr>
              <p:cNvPr id="70" name="Arc 48"/>
              <p:cNvSpPr>
                <a:spLocks noChangeAspect="1"/>
              </p:cNvSpPr>
              <p:nvPr>
                <p:custDataLst>
                  <p:tags r:id="rId36"/>
                </p:custDataLst>
              </p:nvPr>
            </p:nvSpPr>
            <p:spPr bwMode="gray">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529" fontAlgn="base">
                  <a:spcBef>
                    <a:spcPct val="0"/>
                  </a:spcBef>
                  <a:spcAft>
                    <a:spcPct val="0"/>
                  </a:spcAft>
                </a:pPr>
                <a:endParaRPr lang="en-AU" sz="1600" dirty="0">
                  <a:solidFill>
                    <a:srgbClr val="000000"/>
                  </a:solidFill>
                </a:endParaRPr>
              </a:p>
            </p:txBody>
          </p:sp>
        </p:grpSp>
        <p:grpSp>
          <p:nvGrpSpPr>
            <p:cNvPr id="58" name="MoonLegend5"/>
            <p:cNvGrpSpPr>
              <a:grpSpLocks noChangeAspect="1"/>
            </p:cNvGrpSpPr>
            <p:nvPr>
              <p:custDataLst>
                <p:tags r:id="rId29"/>
              </p:custDataLst>
            </p:nvPr>
          </p:nvGrpSpPr>
          <p:grpSpPr bwMode="gray">
            <a:xfrm>
              <a:off x="7769225" y="1347790"/>
              <a:ext cx="209550" cy="209551"/>
              <a:chOff x="4495" y="1440"/>
              <a:chExt cx="160" cy="160"/>
            </a:xfrm>
          </p:grpSpPr>
          <p:sp>
            <p:nvSpPr>
              <p:cNvPr id="67" name="Oval 50"/>
              <p:cNvSpPr>
                <a:spLocks noChangeAspect="1" noChangeArrowheads="1"/>
              </p:cNvSpPr>
              <p:nvPr>
                <p:custDataLst>
                  <p:tags r:id="rId33"/>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529" fontAlgn="base">
                  <a:spcBef>
                    <a:spcPct val="0"/>
                  </a:spcBef>
                  <a:spcAft>
                    <a:spcPct val="0"/>
                  </a:spcAft>
                </a:pPr>
                <a:endParaRPr lang="en-AU" sz="1600" dirty="0">
                  <a:solidFill>
                    <a:srgbClr val="000000"/>
                  </a:solidFill>
                </a:endParaRPr>
              </a:p>
            </p:txBody>
          </p:sp>
          <p:sp>
            <p:nvSpPr>
              <p:cNvPr id="68" name="Oval 51"/>
              <p:cNvSpPr>
                <a:spLocks noChangeAspect="1" noChangeArrowheads="1"/>
              </p:cNvSpPr>
              <p:nvPr>
                <p:custDataLst>
                  <p:tags r:id="rId34"/>
                </p:custDataLst>
              </p:nvPr>
            </p:nvSpPr>
            <p:spPr bwMode="gray">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529" fontAlgn="base">
                  <a:spcBef>
                    <a:spcPct val="0"/>
                  </a:spcBef>
                  <a:spcAft>
                    <a:spcPct val="0"/>
                  </a:spcAft>
                </a:pPr>
                <a:endParaRPr lang="en-AU" sz="1600" dirty="0">
                  <a:solidFill>
                    <a:srgbClr val="000000"/>
                  </a:solidFill>
                </a:endParaRPr>
              </a:p>
            </p:txBody>
          </p:sp>
        </p:grpSp>
        <p:grpSp>
          <p:nvGrpSpPr>
            <p:cNvPr id="59" name="MoonLegend3"/>
            <p:cNvGrpSpPr>
              <a:grpSpLocks noChangeAspect="1"/>
            </p:cNvGrpSpPr>
            <p:nvPr>
              <p:custDataLst>
                <p:tags r:id="rId30"/>
              </p:custDataLst>
            </p:nvPr>
          </p:nvGrpSpPr>
          <p:grpSpPr bwMode="gray">
            <a:xfrm>
              <a:off x="7769225" y="799307"/>
              <a:ext cx="209550" cy="209551"/>
              <a:chOff x="4495" y="1198"/>
              <a:chExt cx="160" cy="160"/>
            </a:xfrm>
          </p:grpSpPr>
          <p:sp>
            <p:nvSpPr>
              <p:cNvPr id="65" name="Oval 47"/>
              <p:cNvSpPr>
                <a:spLocks noChangeAspect="1" noChangeArrowheads="1"/>
              </p:cNvSpPr>
              <p:nvPr>
                <p:custDataLst>
                  <p:tags r:id="rId31"/>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529" fontAlgn="base">
                  <a:spcBef>
                    <a:spcPct val="0"/>
                  </a:spcBef>
                  <a:spcAft>
                    <a:spcPct val="0"/>
                  </a:spcAft>
                </a:pPr>
                <a:endParaRPr lang="en-AU" sz="1600" dirty="0">
                  <a:solidFill>
                    <a:srgbClr val="000000"/>
                  </a:solidFill>
                </a:endParaRPr>
              </a:p>
            </p:txBody>
          </p:sp>
          <p:sp>
            <p:nvSpPr>
              <p:cNvPr id="66" name="Arc 48"/>
              <p:cNvSpPr>
                <a:spLocks noChangeAspect="1"/>
              </p:cNvSpPr>
              <p:nvPr>
                <p:custDataLst>
                  <p:tags r:id="rId32"/>
                </p:custDataLst>
              </p:nvPr>
            </p:nvSpPr>
            <p:spPr bwMode="gray">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3529" fontAlgn="base">
                  <a:spcBef>
                    <a:spcPct val="0"/>
                  </a:spcBef>
                  <a:spcAft>
                    <a:spcPct val="0"/>
                  </a:spcAft>
                </a:pPr>
                <a:endParaRPr lang="en-AU" sz="1600" dirty="0">
                  <a:solidFill>
                    <a:srgbClr val="000000"/>
                  </a:solidFill>
                </a:endParaRPr>
              </a:p>
            </p:txBody>
          </p:sp>
        </p:grpSp>
        <p:sp>
          <p:nvSpPr>
            <p:cNvPr id="60" name="Legend1"/>
            <p:cNvSpPr>
              <a:spLocks noChangeArrowheads="1"/>
            </p:cNvSpPr>
            <p:nvPr/>
          </p:nvSpPr>
          <p:spPr bwMode="gray">
            <a:xfrm>
              <a:off x="8089900" y="26352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653" fontAlgn="base">
                <a:spcBef>
                  <a:spcPct val="0"/>
                </a:spcBef>
                <a:spcAft>
                  <a:spcPct val="0"/>
                </a:spcAft>
                <a:buClr>
                  <a:srgbClr val="002960"/>
                </a:buClr>
              </a:pPr>
              <a:r>
                <a:rPr lang="en-AU" sz="1200" dirty="0">
                  <a:solidFill>
                    <a:srgbClr val="000000"/>
                  </a:solidFill>
                </a:rPr>
                <a:t>Legend</a:t>
              </a:r>
            </a:p>
          </p:txBody>
        </p:sp>
        <p:sp>
          <p:nvSpPr>
            <p:cNvPr id="61" name="Legend2"/>
            <p:cNvSpPr>
              <a:spLocks noChangeArrowheads="1"/>
            </p:cNvSpPr>
            <p:nvPr/>
          </p:nvSpPr>
          <p:spPr bwMode="gray">
            <a:xfrm>
              <a:off x="8089900" y="538163"/>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653" fontAlgn="base">
                <a:spcBef>
                  <a:spcPct val="0"/>
                </a:spcBef>
                <a:spcAft>
                  <a:spcPct val="0"/>
                </a:spcAft>
                <a:buClr>
                  <a:srgbClr val="002960"/>
                </a:buClr>
              </a:pPr>
              <a:r>
                <a:rPr lang="en-AU" sz="1200" dirty="0">
                  <a:solidFill>
                    <a:srgbClr val="000000"/>
                  </a:solidFill>
                </a:rPr>
                <a:t>Legend</a:t>
              </a:r>
            </a:p>
          </p:txBody>
        </p:sp>
        <p:sp>
          <p:nvSpPr>
            <p:cNvPr id="62" name="Legend3"/>
            <p:cNvSpPr>
              <a:spLocks noChangeArrowheads="1"/>
            </p:cNvSpPr>
            <p:nvPr/>
          </p:nvSpPr>
          <p:spPr bwMode="gray">
            <a:xfrm>
              <a:off x="8089900" y="812802"/>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653" fontAlgn="base">
                <a:spcBef>
                  <a:spcPct val="0"/>
                </a:spcBef>
                <a:spcAft>
                  <a:spcPct val="0"/>
                </a:spcAft>
                <a:buClr>
                  <a:srgbClr val="002960"/>
                </a:buClr>
              </a:pPr>
              <a:r>
                <a:rPr lang="en-AU" sz="1200" dirty="0">
                  <a:solidFill>
                    <a:srgbClr val="000000"/>
                  </a:solidFill>
                </a:rPr>
                <a:t>Legend</a:t>
              </a:r>
            </a:p>
          </p:txBody>
        </p:sp>
        <p:sp>
          <p:nvSpPr>
            <p:cNvPr id="63" name="Legend4"/>
            <p:cNvSpPr>
              <a:spLocks noChangeArrowheads="1"/>
            </p:cNvSpPr>
            <p:nvPr/>
          </p:nvSpPr>
          <p:spPr bwMode="gray">
            <a:xfrm>
              <a:off x="8089900" y="108426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653" fontAlgn="base">
                <a:spcBef>
                  <a:spcPct val="0"/>
                </a:spcBef>
                <a:spcAft>
                  <a:spcPct val="0"/>
                </a:spcAft>
                <a:buClr>
                  <a:srgbClr val="002960"/>
                </a:buClr>
              </a:pPr>
              <a:r>
                <a:rPr lang="en-AU" sz="1200" dirty="0">
                  <a:solidFill>
                    <a:srgbClr val="000000"/>
                  </a:solidFill>
                </a:rPr>
                <a:t>Legend</a:t>
              </a:r>
            </a:p>
          </p:txBody>
        </p:sp>
        <p:sp>
          <p:nvSpPr>
            <p:cNvPr id="64" name="Legend5"/>
            <p:cNvSpPr>
              <a:spLocks noChangeArrowheads="1"/>
            </p:cNvSpPr>
            <p:nvPr/>
          </p:nvSpPr>
          <p:spPr bwMode="gray">
            <a:xfrm>
              <a:off x="8089900" y="136049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2653" fontAlgn="base">
                <a:spcBef>
                  <a:spcPct val="0"/>
                </a:spcBef>
                <a:spcAft>
                  <a:spcPct val="0"/>
                </a:spcAft>
                <a:buClr>
                  <a:srgbClr val="002960"/>
                </a:buClr>
              </a:pPr>
              <a:r>
                <a:rPr lang="en-AU" sz="1200" dirty="0">
                  <a:solidFill>
                    <a:srgbClr val="000000"/>
                  </a:solidFill>
                </a:rPr>
                <a:t>Legend</a:t>
              </a:r>
            </a:p>
          </p:txBody>
        </p:sp>
      </p:grpSp>
      <p:pic>
        <p:nvPicPr>
          <p:cNvPr id="76" name="Picture 75">
            <a:extLst>
              <a:ext uri="{FF2B5EF4-FFF2-40B4-BE49-F238E27FC236}">
                <a16:creationId xmlns:a16="http://schemas.microsoft.com/office/drawing/2014/main" id="{B9919534-4967-418A-A3F8-BC1202083F7F}"/>
              </a:ext>
            </a:extLst>
          </p:cNvPr>
          <p:cNvPicPr>
            <a:picLocks noChangeAspect="1"/>
          </p:cNvPicPr>
          <p:nvPr/>
        </p:nvPicPr>
        <p:blipFill>
          <a:blip r:embed="rId43">
            <a:extLst>
              <a:ext uri="{28A0092B-C50C-407E-A947-70E740481C1C}">
                <a14:useLocalDpi xmlns:a14="http://schemas.microsoft.com/office/drawing/2010/main" val="0"/>
              </a:ext>
            </a:extLst>
          </a:blip>
          <a:stretch>
            <a:fillRect/>
          </a:stretch>
        </p:blipFill>
        <p:spPr bwMode="gray">
          <a:xfrm>
            <a:off x="249197" y="6034559"/>
            <a:ext cx="8651918" cy="615863"/>
          </a:xfrm>
          <a:prstGeom prst="rect">
            <a:avLst/>
          </a:prstGeom>
        </p:spPr>
      </p:pic>
    </p:spTree>
    <p:extLst>
      <p:ext uri="{BB962C8B-B14F-4D97-AF65-F5344CB8AC3E}">
        <p14:creationId xmlns:p14="http://schemas.microsoft.com/office/powerpoint/2010/main" val="829809281"/>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 id="2147483760" r:id="rId18"/>
    <p:sldLayoutId id="2147483761" r:id="rId19"/>
    <p:sldLayoutId id="2147483762" r:id="rId20"/>
    <p:sldLayoutId id="2147483763" r:id="rId21"/>
    <p:sldLayoutId id="2147483764" r:id="rId22"/>
  </p:sldLayoutIdLst>
  <p:hf hdr="0" ftr="0" dt="0"/>
  <p:txStyles>
    <p:titleStyle>
      <a:lvl1pPr algn="l" defTabSz="912653" rtl="0" eaLnBrk="1" fontAlgn="base" hangingPunct="1">
        <a:spcBef>
          <a:spcPct val="0"/>
        </a:spcBef>
        <a:spcAft>
          <a:spcPct val="0"/>
        </a:spcAft>
        <a:tabLst>
          <a:tab pos="275091" algn="l"/>
        </a:tabLst>
        <a:defRPr lang="en-AU" sz="2000" b="0" baseline="0">
          <a:solidFill>
            <a:schemeClr val="tx2"/>
          </a:solidFill>
          <a:latin typeface="+mj-lt"/>
          <a:ea typeface="+mj-ea"/>
          <a:cs typeface="+mj-cs"/>
        </a:defRPr>
      </a:lvl1pPr>
      <a:lvl2pPr algn="l" defTabSz="912653" rtl="0" eaLnBrk="1" fontAlgn="base" hangingPunct="1">
        <a:spcBef>
          <a:spcPct val="0"/>
        </a:spcBef>
        <a:spcAft>
          <a:spcPct val="0"/>
        </a:spcAft>
        <a:defRPr lang="en-AU" sz="1900" b="1">
          <a:solidFill>
            <a:schemeClr val="tx2"/>
          </a:solidFill>
          <a:latin typeface="Arial" charset="0"/>
        </a:defRPr>
      </a:lvl2pPr>
      <a:lvl3pPr algn="l" defTabSz="912653" rtl="0" eaLnBrk="1" fontAlgn="base" hangingPunct="1">
        <a:spcBef>
          <a:spcPct val="0"/>
        </a:spcBef>
        <a:spcAft>
          <a:spcPct val="0"/>
        </a:spcAft>
        <a:defRPr lang="en-AU" sz="1900" b="1">
          <a:solidFill>
            <a:schemeClr val="tx2"/>
          </a:solidFill>
          <a:latin typeface="Arial" charset="0"/>
        </a:defRPr>
      </a:lvl3pPr>
      <a:lvl4pPr algn="l" defTabSz="912653" rtl="0" eaLnBrk="1" fontAlgn="base" hangingPunct="1">
        <a:spcBef>
          <a:spcPct val="0"/>
        </a:spcBef>
        <a:spcAft>
          <a:spcPct val="0"/>
        </a:spcAft>
        <a:defRPr lang="en-AU" sz="1900" b="1">
          <a:solidFill>
            <a:schemeClr val="tx2"/>
          </a:solidFill>
          <a:latin typeface="Arial" charset="0"/>
        </a:defRPr>
      </a:lvl4pPr>
      <a:lvl5pPr algn="l" defTabSz="912653" rtl="0" eaLnBrk="1" fontAlgn="base" hangingPunct="1">
        <a:spcBef>
          <a:spcPct val="0"/>
        </a:spcBef>
        <a:spcAft>
          <a:spcPct val="0"/>
        </a:spcAft>
        <a:defRPr lang="en-AU" sz="1900" b="1">
          <a:solidFill>
            <a:schemeClr val="tx2"/>
          </a:solidFill>
          <a:latin typeface="Arial" charset="0"/>
        </a:defRPr>
      </a:lvl5pPr>
      <a:lvl6pPr marL="466031" algn="l" defTabSz="912653" rtl="0" eaLnBrk="1" fontAlgn="base" hangingPunct="1">
        <a:spcBef>
          <a:spcPct val="0"/>
        </a:spcBef>
        <a:spcAft>
          <a:spcPct val="0"/>
        </a:spcAft>
        <a:defRPr lang="en-AU" sz="1900" b="1">
          <a:solidFill>
            <a:schemeClr val="tx2"/>
          </a:solidFill>
          <a:latin typeface="Arial" charset="0"/>
        </a:defRPr>
      </a:lvl6pPr>
      <a:lvl7pPr marL="932075" algn="l" defTabSz="912653" rtl="0" eaLnBrk="1" fontAlgn="base" hangingPunct="1">
        <a:spcBef>
          <a:spcPct val="0"/>
        </a:spcBef>
        <a:spcAft>
          <a:spcPct val="0"/>
        </a:spcAft>
        <a:defRPr lang="en-AU" sz="1900" b="1">
          <a:solidFill>
            <a:schemeClr val="tx2"/>
          </a:solidFill>
          <a:latin typeface="Arial" charset="0"/>
        </a:defRPr>
      </a:lvl7pPr>
      <a:lvl8pPr marL="1398111" algn="l" defTabSz="912653" rtl="0" eaLnBrk="1" fontAlgn="base" hangingPunct="1">
        <a:spcBef>
          <a:spcPct val="0"/>
        </a:spcBef>
        <a:spcAft>
          <a:spcPct val="0"/>
        </a:spcAft>
        <a:defRPr lang="en-AU" sz="1900" b="1">
          <a:solidFill>
            <a:schemeClr val="tx2"/>
          </a:solidFill>
          <a:latin typeface="Arial" charset="0"/>
        </a:defRPr>
      </a:lvl8pPr>
      <a:lvl9pPr marL="1864144" algn="l" defTabSz="912653" rtl="0" eaLnBrk="1" fontAlgn="base" hangingPunct="1">
        <a:spcBef>
          <a:spcPct val="0"/>
        </a:spcBef>
        <a:spcAft>
          <a:spcPct val="0"/>
        </a:spcAft>
        <a:defRPr lang="en-AU" sz="1900" b="1">
          <a:solidFill>
            <a:schemeClr val="tx2"/>
          </a:solidFill>
          <a:latin typeface="Arial" charset="0"/>
        </a:defRPr>
      </a:lvl9pPr>
    </p:titleStyle>
    <p:bodyStyle>
      <a:lvl1pPr marL="0" indent="0" algn="l" defTabSz="912653" rtl="0" eaLnBrk="1" fontAlgn="base" hangingPunct="1">
        <a:spcBef>
          <a:spcPct val="0"/>
        </a:spcBef>
        <a:spcAft>
          <a:spcPct val="0"/>
        </a:spcAft>
        <a:buClr>
          <a:schemeClr val="tx2"/>
        </a:buClr>
        <a:buSzPct val="100000"/>
        <a:defRPr lang="en-AU" sz="1400" baseline="0">
          <a:solidFill>
            <a:schemeClr val="tx1"/>
          </a:solidFill>
          <a:latin typeface="+mn-lt"/>
          <a:ea typeface="+mn-ea"/>
          <a:cs typeface="+mn-cs"/>
        </a:defRPr>
      </a:lvl1pPr>
      <a:lvl2pPr marL="197419" indent="-195802" algn="l" defTabSz="912653" rtl="0" eaLnBrk="1" fontAlgn="base" hangingPunct="1">
        <a:spcBef>
          <a:spcPct val="0"/>
        </a:spcBef>
        <a:spcAft>
          <a:spcPct val="0"/>
        </a:spcAft>
        <a:buClr>
          <a:schemeClr val="tx2"/>
        </a:buClr>
        <a:buSzPct val="125000"/>
        <a:buFont typeface="Arial" charset="0"/>
        <a:buChar char="▪"/>
        <a:defRPr lang="en-AU" sz="1400" baseline="0">
          <a:solidFill>
            <a:schemeClr val="tx1"/>
          </a:solidFill>
          <a:latin typeface="+mn-lt"/>
        </a:defRPr>
      </a:lvl2pPr>
      <a:lvl3pPr marL="466031" indent="-267000" algn="l" defTabSz="912653" rtl="0" eaLnBrk="1" fontAlgn="base" hangingPunct="1">
        <a:spcBef>
          <a:spcPct val="0"/>
        </a:spcBef>
        <a:spcAft>
          <a:spcPct val="0"/>
        </a:spcAft>
        <a:buClr>
          <a:schemeClr val="tx2"/>
        </a:buClr>
        <a:buSzPct val="120000"/>
        <a:buFont typeface="Arial" charset="0"/>
        <a:buChar char="–"/>
        <a:defRPr lang="en-AU" sz="1400" baseline="0">
          <a:solidFill>
            <a:schemeClr val="tx1"/>
          </a:solidFill>
          <a:latin typeface="+mn-lt"/>
        </a:defRPr>
      </a:lvl3pPr>
      <a:lvl4pPr marL="626238" indent="-158583" algn="l" defTabSz="912653" rtl="0" eaLnBrk="1" fontAlgn="base" hangingPunct="1">
        <a:spcBef>
          <a:spcPct val="0"/>
        </a:spcBef>
        <a:spcAft>
          <a:spcPct val="0"/>
        </a:spcAft>
        <a:buClr>
          <a:schemeClr val="tx2"/>
        </a:buClr>
        <a:buSzPct val="120000"/>
        <a:buFont typeface="Arial" charset="0"/>
        <a:buChar char="▫"/>
        <a:defRPr lang="en-AU" sz="1400" baseline="0">
          <a:solidFill>
            <a:schemeClr val="tx1"/>
          </a:solidFill>
          <a:latin typeface="+mn-lt"/>
        </a:defRPr>
      </a:lvl4pPr>
      <a:lvl5pPr marL="764299" indent="-132691" algn="l" defTabSz="912653" rtl="0" eaLnBrk="1" fontAlgn="base" hangingPunct="1">
        <a:spcBef>
          <a:spcPct val="0"/>
        </a:spcBef>
        <a:spcAft>
          <a:spcPct val="0"/>
        </a:spcAft>
        <a:buClr>
          <a:schemeClr val="tx2"/>
        </a:buClr>
        <a:buSzPct val="89000"/>
        <a:buFont typeface="Arial" charset="0"/>
        <a:buChar char="-"/>
        <a:defRPr lang="en-AU" sz="1400" baseline="0">
          <a:solidFill>
            <a:schemeClr val="tx1"/>
          </a:solidFill>
          <a:latin typeface="+mn-lt"/>
        </a:defRPr>
      </a:lvl5pPr>
      <a:lvl6pPr marL="764299" indent="-132691" algn="l" defTabSz="912653" rtl="0" eaLnBrk="1" fontAlgn="base" hangingPunct="1">
        <a:spcBef>
          <a:spcPct val="0"/>
        </a:spcBef>
        <a:spcAft>
          <a:spcPct val="0"/>
        </a:spcAft>
        <a:buClr>
          <a:schemeClr val="tx2"/>
        </a:buClr>
        <a:buSzPct val="89000"/>
        <a:buFont typeface="Arial" charset="0"/>
        <a:buChar char="-"/>
        <a:defRPr lang="en-AU" sz="1600" baseline="0">
          <a:solidFill>
            <a:schemeClr val="tx1"/>
          </a:solidFill>
          <a:latin typeface="+mn-lt"/>
        </a:defRPr>
      </a:lvl6pPr>
      <a:lvl7pPr marL="764299" indent="-132691" algn="l" defTabSz="912653" rtl="0" eaLnBrk="1" fontAlgn="base" hangingPunct="1">
        <a:spcBef>
          <a:spcPct val="0"/>
        </a:spcBef>
        <a:spcAft>
          <a:spcPct val="0"/>
        </a:spcAft>
        <a:buClr>
          <a:schemeClr val="tx2"/>
        </a:buClr>
        <a:buSzPct val="89000"/>
        <a:buFont typeface="Arial" charset="0"/>
        <a:buChar char="-"/>
        <a:defRPr lang="en-AU" sz="1600" baseline="0">
          <a:solidFill>
            <a:schemeClr val="tx1"/>
          </a:solidFill>
          <a:latin typeface="+mn-lt"/>
        </a:defRPr>
      </a:lvl7pPr>
      <a:lvl8pPr marL="764299" indent="-132691" algn="l" defTabSz="912653" rtl="0" eaLnBrk="1" fontAlgn="base" hangingPunct="1">
        <a:spcBef>
          <a:spcPct val="0"/>
        </a:spcBef>
        <a:spcAft>
          <a:spcPct val="0"/>
        </a:spcAft>
        <a:buClr>
          <a:schemeClr val="tx2"/>
        </a:buClr>
        <a:buSzPct val="89000"/>
        <a:buFont typeface="Arial" charset="0"/>
        <a:buChar char="-"/>
        <a:defRPr lang="en-AU" sz="1600" baseline="0">
          <a:solidFill>
            <a:schemeClr val="tx1"/>
          </a:solidFill>
          <a:latin typeface="+mn-lt"/>
        </a:defRPr>
      </a:lvl8pPr>
      <a:lvl9pPr marL="764299" indent="-132691" algn="l" defTabSz="912653" rtl="0" eaLnBrk="1" fontAlgn="base" hangingPunct="1">
        <a:spcBef>
          <a:spcPct val="0"/>
        </a:spcBef>
        <a:spcAft>
          <a:spcPct val="0"/>
        </a:spcAft>
        <a:buClr>
          <a:schemeClr val="tx2"/>
        </a:buClr>
        <a:buSzPct val="89000"/>
        <a:buFont typeface="Arial" charset="0"/>
        <a:buChar char="-"/>
        <a:defRPr lang="en-AU" sz="1600" baseline="0">
          <a:solidFill>
            <a:schemeClr val="tx1"/>
          </a:solidFill>
          <a:latin typeface="+mn-lt"/>
        </a:defRPr>
      </a:lvl9pPr>
    </p:bodyStyle>
    <p:otherStyle>
      <a:defPPr>
        <a:defRPr lang="en-AU"/>
      </a:defPPr>
      <a:lvl1pPr marL="0" algn="l" defTabSz="932075" rtl="0" eaLnBrk="1" latinLnBrk="0" hangingPunct="1">
        <a:defRPr lang="en-AU" sz="1800" kern="1200">
          <a:solidFill>
            <a:schemeClr val="tx1"/>
          </a:solidFill>
          <a:latin typeface="+mn-lt"/>
          <a:ea typeface="+mn-ea"/>
          <a:cs typeface="+mn-cs"/>
        </a:defRPr>
      </a:lvl1pPr>
      <a:lvl2pPr marL="466031" algn="l" defTabSz="932075" rtl="0" eaLnBrk="1" latinLnBrk="0" hangingPunct="1">
        <a:defRPr lang="en-AU" sz="1800" kern="1200">
          <a:solidFill>
            <a:schemeClr val="tx1"/>
          </a:solidFill>
          <a:latin typeface="+mn-lt"/>
          <a:ea typeface="+mn-ea"/>
          <a:cs typeface="+mn-cs"/>
        </a:defRPr>
      </a:lvl2pPr>
      <a:lvl3pPr marL="932075" algn="l" defTabSz="932075" rtl="0" eaLnBrk="1" latinLnBrk="0" hangingPunct="1">
        <a:defRPr lang="en-AU" sz="1800" kern="1200">
          <a:solidFill>
            <a:schemeClr val="tx1"/>
          </a:solidFill>
          <a:latin typeface="+mn-lt"/>
          <a:ea typeface="+mn-ea"/>
          <a:cs typeface="+mn-cs"/>
        </a:defRPr>
      </a:lvl3pPr>
      <a:lvl4pPr marL="1398111" algn="l" defTabSz="932075" rtl="0" eaLnBrk="1" latinLnBrk="0" hangingPunct="1">
        <a:defRPr lang="en-AU" sz="1800" kern="1200">
          <a:solidFill>
            <a:schemeClr val="tx1"/>
          </a:solidFill>
          <a:latin typeface="+mn-lt"/>
          <a:ea typeface="+mn-ea"/>
          <a:cs typeface="+mn-cs"/>
        </a:defRPr>
      </a:lvl4pPr>
      <a:lvl5pPr marL="1864144" algn="l" defTabSz="932075" rtl="0" eaLnBrk="1" latinLnBrk="0" hangingPunct="1">
        <a:defRPr lang="en-AU" sz="1800" kern="1200">
          <a:solidFill>
            <a:schemeClr val="tx1"/>
          </a:solidFill>
          <a:latin typeface="+mn-lt"/>
          <a:ea typeface="+mn-ea"/>
          <a:cs typeface="+mn-cs"/>
        </a:defRPr>
      </a:lvl5pPr>
      <a:lvl6pPr marL="2330182" algn="l" defTabSz="932075" rtl="0" eaLnBrk="1" latinLnBrk="0" hangingPunct="1">
        <a:defRPr lang="en-AU" sz="1800" kern="1200">
          <a:solidFill>
            <a:schemeClr val="tx1"/>
          </a:solidFill>
          <a:latin typeface="+mn-lt"/>
          <a:ea typeface="+mn-ea"/>
          <a:cs typeface="+mn-cs"/>
        </a:defRPr>
      </a:lvl6pPr>
      <a:lvl7pPr marL="2796218" algn="l" defTabSz="932075" rtl="0" eaLnBrk="1" latinLnBrk="0" hangingPunct="1">
        <a:defRPr lang="en-AU" sz="1800" kern="1200">
          <a:solidFill>
            <a:schemeClr val="tx1"/>
          </a:solidFill>
          <a:latin typeface="+mn-lt"/>
          <a:ea typeface="+mn-ea"/>
          <a:cs typeface="+mn-cs"/>
        </a:defRPr>
      </a:lvl7pPr>
      <a:lvl8pPr marL="3262253" algn="l" defTabSz="932075" rtl="0" eaLnBrk="1" latinLnBrk="0" hangingPunct="1">
        <a:defRPr lang="en-AU" sz="1800" kern="1200">
          <a:solidFill>
            <a:schemeClr val="tx1"/>
          </a:solidFill>
          <a:latin typeface="+mn-lt"/>
          <a:ea typeface="+mn-ea"/>
          <a:cs typeface="+mn-cs"/>
        </a:defRPr>
      </a:lvl8pPr>
      <a:lvl9pPr marL="3728290" algn="l" defTabSz="932075" rtl="0" eaLnBrk="1" latinLnBrk="0" hangingPunct="1">
        <a:defRPr lang="en-AU"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6.emf"/><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hyperlink" Target="https://transportforlondon.sharepoint.com/sites/Story/SitePages/The-Mayor%E2%80%99s-Transport-Strategy.aspx" TargetMode="External"/><Relationship Id="rId7" Type="http://schemas.openxmlformats.org/officeDocument/2006/relationships/image" Target="../media/image8.sv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7.png"/><Relationship Id="rId5" Type="http://schemas.openxmlformats.org/officeDocument/2006/relationships/image" Target="../media/image2.emf"/><Relationship Id="rId4" Type="http://schemas.openxmlformats.org/officeDocument/2006/relationships/hyperlink" Target="https://www.gov.uk/guidance/state-aid"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emf"/><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diagramLayout" Target="../diagrams/layout2.xml"/><Relationship Id="rId7" Type="http://schemas.openxmlformats.org/officeDocument/2006/relationships/image" Target="../media/image10.png"/><Relationship Id="rId2" Type="http://schemas.openxmlformats.org/officeDocument/2006/relationships/diagramData" Target="../diagrams/data2.xml"/><Relationship Id="rId1" Type="http://schemas.openxmlformats.org/officeDocument/2006/relationships/slideLayout" Target="../slideLayouts/slideLayout2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13.emf"/><Relationship Id="rId4" Type="http://schemas.openxmlformats.org/officeDocument/2006/relationships/diagramLayout" Target="../diagrams/layout3.xml"/><Relationship Id="rId9" Type="http://schemas.openxmlformats.org/officeDocument/2006/relationships/package" Target="../embeddings/Microsoft_Word_Document.doc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49197" y="6034560"/>
            <a:ext cx="8651918" cy="615863"/>
          </a:xfrm>
          <a:prstGeom prst="rect">
            <a:avLst/>
          </a:prstGeom>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270672" y="-7150"/>
            <a:ext cx="3906493" cy="3168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 name="Title 1"/>
          <p:cNvSpPr txBox="1">
            <a:spLocks/>
          </p:cNvSpPr>
          <p:nvPr/>
        </p:nvSpPr>
        <p:spPr>
          <a:xfrm>
            <a:off x="5580113" y="548857"/>
            <a:ext cx="3563887" cy="1510011"/>
          </a:xfrm>
          <a:prstGeom prst="rect">
            <a:avLst/>
          </a:prstGeom>
        </p:spPr>
        <p:txBody>
          <a:bodyPr lIns="0" tIns="45681" rIns="91366" bIns="45681" anchor="t">
            <a:normAutofit/>
          </a:bodyPr>
          <a:lstStyle>
            <a:lvl1pPr algn="l" defTabSz="914400" rtl="0" eaLnBrk="1" latinLnBrk="0" hangingPunct="1">
              <a:spcBef>
                <a:spcPct val="0"/>
              </a:spcBef>
              <a:buNone/>
              <a:defRPr sz="2800" kern="1200" baseline="0">
                <a:solidFill>
                  <a:schemeClr val="bg1"/>
                </a:solidFill>
                <a:latin typeface="NJFont Light" pitchFamily="34" charset="0"/>
                <a:ea typeface="+mj-ea"/>
                <a:cs typeface="+mj-cs"/>
              </a:defRPr>
            </a:lvl1pPr>
          </a:lstStyle>
          <a:p>
            <a:r>
              <a:rPr lang="en-GB" dirty="0">
                <a:solidFill>
                  <a:prstClr val="white"/>
                </a:solidFill>
                <a:latin typeface="NJFont Medium"/>
              </a:rPr>
              <a:t>TfL Academic Confidentiality Agreement Overview</a:t>
            </a:r>
            <a:endParaRPr lang="en-GB" sz="1400" dirty="0">
              <a:solidFill>
                <a:prstClr val="white"/>
              </a:solidFill>
            </a:endParaRPr>
          </a:p>
        </p:txBody>
      </p:sp>
      <p:sp>
        <p:nvSpPr>
          <p:cNvPr id="70" name="Text Placeholder 3"/>
          <p:cNvSpPr txBox="1">
            <a:spLocks/>
          </p:cNvSpPr>
          <p:nvPr/>
        </p:nvSpPr>
        <p:spPr>
          <a:xfrm>
            <a:off x="5672221" y="231325"/>
            <a:ext cx="3700658" cy="261922"/>
          </a:xfrm>
          <a:prstGeom prst="rect">
            <a:avLst/>
          </a:prstGeom>
        </p:spPr>
        <p:txBody>
          <a:bodyPr lIns="0" tIns="45681" rIns="91366" bIns="45681"/>
          <a:lstStyle>
            <a:lvl1pPr marL="0" indent="0" algn="l" defTabSz="914400" rtl="0" eaLnBrk="1" latinLnBrk="0" hangingPunct="1">
              <a:spcBef>
                <a:spcPct val="20000"/>
              </a:spcBef>
              <a:buFont typeface="Arial" panose="020B0604020202020204" pitchFamily="34" charset="0"/>
              <a:buNone/>
              <a:defRPr sz="1100" kern="1200" cap="all" baseline="0">
                <a:solidFill>
                  <a:schemeClr val="bg1"/>
                </a:solidFill>
                <a:latin typeface="NJFont Light" panose="020B0303020304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dirty="0">
              <a:solidFill>
                <a:prstClr val="white"/>
              </a:solidFill>
            </a:endParaRPr>
          </a:p>
        </p:txBody>
      </p:sp>
      <p:sp>
        <p:nvSpPr>
          <p:cNvPr id="18" name="Subtitle 2">
            <a:extLst>
              <a:ext uri="{FF2B5EF4-FFF2-40B4-BE49-F238E27FC236}">
                <a16:creationId xmlns:a16="http://schemas.microsoft.com/office/drawing/2014/main" id="{AA58FCE1-1A32-4EDF-B817-4855F9E79F73}"/>
              </a:ext>
            </a:extLst>
          </p:cNvPr>
          <p:cNvSpPr txBox="1">
            <a:spLocks/>
          </p:cNvSpPr>
          <p:nvPr/>
        </p:nvSpPr>
        <p:spPr bwMode="gray">
          <a:xfrm>
            <a:off x="1003079" y="6451216"/>
            <a:ext cx="5809508" cy="219820"/>
          </a:xfrm>
          <a:prstGeom prst="rect">
            <a:avLst/>
          </a:prstGeom>
        </p:spPr>
        <p:txBody>
          <a:bodyPr vert="horz" wrap="square" lIns="0" tIns="0" rIns="0" bIns="0" rtlCol="0">
            <a:spAutoFit/>
          </a:bodyPr>
          <a:lstStyle>
            <a:lvl1pPr marL="0" indent="0" algn="l" defTabSz="895350" rtl="0" eaLnBrk="1" fontAlgn="base" hangingPunct="1">
              <a:spcBef>
                <a:spcPct val="0"/>
              </a:spcBef>
              <a:spcAft>
                <a:spcPct val="0"/>
              </a:spcAft>
              <a:buClr>
                <a:schemeClr val="tx2"/>
              </a:buClr>
              <a:buSzPct val="100000"/>
              <a:defRPr lang="en-AU" sz="1400" cap="all" baseline="0">
                <a:solidFill>
                  <a:schemeClr val="accent6"/>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lang="en-AU" sz="14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lang="en-AU" sz="14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lang="en-AU" sz="14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lang="en-AU" sz="14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lang="en-AU"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lang="en-AU"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lang="en-AU"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lang="en-AU" sz="1600" baseline="0">
                <a:solidFill>
                  <a:schemeClr val="tx1"/>
                </a:solidFill>
                <a:latin typeface="+mn-lt"/>
              </a:defRPr>
            </a:lvl9pPr>
          </a:lstStyle>
          <a:p>
            <a:pPr>
              <a:buClr>
                <a:srgbClr val="002960"/>
              </a:buClr>
            </a:pPr>
            <a:r>
              <a:rPr lang="en-GB" kern="0" dirty="0">
                <a:solidFill>
                  <a:srgbClr val="808080"/>
                </a:solidFill>
              </a:rPr>
              <a:t>Version 23Feb2021</a:t>
            </a:r>
          </a:p>
        </p:txBody>
      </p:sp>
      <p:sp>
        <p:nvSpPr>
          <p:cNvPr id="19" name="Freeform 222"/>
          <p:cNvSpPr>
            <a:spLocks noEditPoints="1"/>
          </p:cNvSpPr>
          <p:nvPr/>
        </p:nvSpPr>
        <p:spPr bwMode="gray">
          <a:xfrm>
            <a:off x="8460165" y="5560219"/>
            <a:ext cx="392113" cy="673100"/>
          </a:xfrm>
          <a:custGeom>
            <a:avLst/>
            <a:gdLst>
              <a:gd name="T0" fmla="*/ 100 w 143"/>
              <a:gd name="T1" fmla="*/ 218 h 246"/>
              <a:gd name="T2" fmla="*/ 100 w 143"/>
              <a:gd name="T3" fmla="*/ 215 h 246"/>
              <a:gd name="T4" fmla="*/ 96 w 143"/>
              <a:gd name="T5" fmla="*/ 212 h 246"/>
              <a:gd name="T6" fmla="*/ 45 w 143"/>
              <a:gd name="T7" fmla="*/ 212 h 246"/>
              <a:gd name="T8" fmla="*/ 42 w 143"/>
              <a:gd name="T9" fmla="*/ 215 h 246"/>
              <a:gd name="T10" fmla="*/ 42 w 143"/>
              <a:gd name="T11" fmla="*/ 218 h 246"/>
              <a:gd name="T12" fmla="*/ 45 w 143"/>
              <a:gd name="T13" fmla="*/ 221 h 246"/>
              <a:gd name="T14" fmla="*/ 96 w 143"/>
              <a:gd name="T15" fmla="*/ 221 h 246"/>
              <a:gd name="T16" fmla="*/ 100 w 143"/>
              <a:gd name="T17" fmla="*/ 218 h 246"/>
              <a:gd name="T18" fmla="*/ 54 w 143"/>
              <a:gd name="T19" fmla="*/ 188 h 246"/>
              <a:gd name="T20" fmla="*/ 135 w 143"/>
              <a:gd name="T21" fmla="*/ 188 h 246"/>
              <a:gd name="T22" fmla="*/ 135 w 143"/>
              <a:gd name="T23" fmla="*/ 119 h 246"/>
              <a:gd name="T24" fmla="*/ 8 w 143"/>
              <a:gd name="T25" fmla="*/ 119 h 246"/>
              <a:gd name="T26" fmla="*/ 8 w 143"/>
              <a:gd name="T27" fmla="*/ 169 h 246"/>
              <a:gd name="T28" fmla="*/ 54 w 143"/>
              <a:gd name="T29" fmla="*/ 188 h 246"/>
              <a:gd name="T30" fmla="*/ 10 w 143"/>
              <a:gd name="T31" fmla="*/ 61 h 246"/>
              <a:gd name="T32" fmla="*/ 132 w 143"/>
              <a:gd name="T33" fmla="*/ 61 h 246"/>
              <a:gd name="T34" fmla="*/ 131 w 143"/>
              <a:gd name="T35" fmla="*/ 32 h 246"/>
              <a:gd name="T36" fmla="*/ 11 w 143"/>
              <a:gd name="T37" fmla="*/ 32 h 246"/>
              <a:gd name="T38" fmla="*/ 10 w 143"/>
              <a:gd name="T39" fmla="*/ 61 h 246"/>
              <a:gd name="T40" fmla="*/ 124 w 143"/>
              <a:gd name="T41" fmla="*/ 199 h 246"/>
              <a:gd name="T42" fmla="*/ 116 w 143"/>
              <a:gd name="T43" fmla="*/ 207 h 246"/>
              <a:gd name="T44" fmla="*/ 124 w 143"/>
              <a:gd name="T45" fmla="*/ 215 h 246"/>
              <a:gd name="T46" fmla="*/ 132 w 143"/>
              <a:gd name="T47" fmla="*/ 207 h 246"/>
              <a:gd name="T48" fmla="*/ 124 w 143"/>
              <a:gd name="T49" fmla="*/ 199 h 246"/>
              <a:gd name="T50" fmla="*/ 18 w 143"/>
              <a:gd name="T51" fmla="*/ 199 h 246"/>
              <a:gd name="T52" fmla="*/ 10 w 143"/>
              <a:gd name="T53" fmla="*/ 207 h 246"/>
              <a:gd name="T54" fmla="*/ 18 w 143"/>
              <a:gd name="T55" fmla="*/ 215 h 246"/>
              <a:gd name="T56" fmla="*/ 25 w 143"/>
              <a:gd name="T57" fmla="*/ 207 h 246"/>
              <a:gd name="T58" fmla="*/ 18 w 143"/>
              <a:gd name="T59" fmla="*/ 199 h 246"/>
              <a:gd name="T60" fmla="*/ 118 w 143"/>
              <a:gd name="T61" fmla="*/ 81 h 246"/>
              <a:gd name="T62" fmla="*/ 24 w 143"/>
              <a:gd name="T63" fmla="*/ 81 h 246"/>
              <a:gd name="T64" fmla="*/ 18 w 143"/>
              <a:gd name="T65" fmla="*/ 86 h 246"/>
              <a:gd name="T66" fmla="*/ 18 w 143"/>
              <a:gd name="T67" fmla="*/ 103 h 246"/>
              <a:gd name="T68" fmla="*/ 24 w 143"/>
              <a:gd name="T69" fmla="*/ 108 h 246"/>
              <a:gd name="T70" fmla="*/ 118 w 143"/>
              <a:gd name="T71" fmla="*/ 108 h 246"/>
              <a:gd name="T72" fmla="*/ 124 w 143"/>
              <a:gd name="T73" fmla="*/ 103 h 246"/>
              <a:gd name="T74" fmla="*/ 124 w 143"/>
              <a:gd name="T75" fmla="*/ 86 h 246"/>
              <a:gd name="T76" fmla="*/ 118 w 143"/>
              <a:gd name="T77" fmla="*/ 81 h 246"/>
              <a:gd name="T78" fmla="*/ 143 w 143"/>
              <a:gd name="T79" fmla="*/ 228 h 246"/>
              <a:gd name="T80" fmla="*/ 142 w 143"/>
              <a:gd name="T81" fmla="*/ 229 h 246"/>
              <a:gd name="T82" fmla="*/ 141 w 143"/>
              <a:gd name="T83" fmla="*/ 229 h 246"/>
              <a:gd name="T84" fmla="*/ 141 w 143"/>
              <a:gd name="T85" fmla="*/ 241 h 246"/>
              <a:gd name="T86" fmla="*/ 136 w 143"/>
              <a:gd name="T87" fmla="*/ 246 h 246"/>
              <a:gd name="T88" fmla="*/ 129 w 143"/>
              <a:gd name="T89" fmla="*/ 246 h 246"/>
              <a:gd name="T90" fmla="*/ 123 w 143"/>
              <a:gd name="T91" fmla="*/ 241 h 246"/>
              <a:gd name="T92" fmla="*/ 123 w 143"/>
              <a:gd name="T93" fmla="*/ 230 h 246"/>
              <a:gd name="T94" fmla="*/ 19 w 143"/>
              <a:gd name="T95" fmla="*/ 230 h 246"/>
              <a:gd name="T96" fmla="*/ 19 w 143"/>
              <a:gd name="T97" fmla="*/ 241 h 246"/>
              <a:gd name="T98" fmla="*/ 14 w 143"/>
              <a:gd name="T99" fmla="*/ 246 h 246"/>
              <a:gd name="T100" fmla="*/ 7 w 143"/>
              <a:gd name="T101" fmla="*/ 246 h 246"/>
              <a:gd name="T102" fmla="*/ 1 w 143"/>
              <a:gd name="T103" fmla="*/ 241 h 246"/>
              <a:gd name="T104" fmla="*/ 1 w 143"/>
              <a:gd name="T105" fmla="*/ 230 h 246"/>
              <a:gd name="T106" fmla="*/ 0 w 143"/>
              <a:gd name="T107" fmla="*/ 228 h 246"/>
              <a:gd name="T108" fmla="*/ 0 w 143"/>
              <a:gd name="T109" fmla="*/ 228 h 246"/>
              <a:gd name="T110" fmla="*/ 0 w 143"/>
              <a:gd name="T111" fmla="*/ 114 h 246"/>
              <a:gd name="T112" fmla="*/ 3 w 143"/>
              <a:gd name="T113" fmla="*/ 28 h 246"/>
              <a:gd name="T114" fmla="*/ 14 w 143"/>
              <a:gd name="T115" fmla="*/ 10 h 246"/>
              <a:gd name="T116" fmla="*/ 71 w 143"/>
              <a:gd name="T117" fmla="*/ 0 h 246"/>
              <a:gd name="T118" fmla="*/ 128 w 143"/>
              <a:gd name="T119" fmla="*/ 10 h 246"/>
              <a:gd name="T120" fmla="*/ 139 w 143"/>
              <a:gd name="T121" fmla="*/ 28 h 246"/>
              <a:gd name="T122" fmla="*/ 143 w 143"/>
              <a:gd name="T123" fmla="*/ 114 h 246"/>
              <a:gd name="T124" fmla="*/ 143 w 143"/>
              <a:gd name="T125" fmla="*/ 228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 h="246">
                <a:moveTo>
                  <a:pt x="100" y="218"/>
                </a:moveTo>
                <a:cubicBezTo>
                  <a:pt x="100" y="215"/>
                  <a:pt x="100" y="215"/>
                  <a:pt x="100" y="215"/>
                </a:cubicBezTo>
                <a:cubicBezTo>
                  <a:pt x="100" y="213"/>
                  <a:pt x="98" y="212"/>
                  <a:pt x="96" y="212"/>
                </a:cubicBezTo>
                <a:cubicBezTo>
                  <a:pt x="45" y="212"/>
                  <a:pt x="45" y="212"/>
                  <a:pt x="45" y="212"/>
                </a:cubicBezTo>
                <a:cubicBezTo>
                  <a:pt x="43" y="212"/>
                  <a:pt x="42" y="213"/>
                  <a:pt x="42" y="215"/>
                </a:cubicBezTo>
                <a:cubicBezTo>
                  <a:pt x="42" y="218"/>
                  <a:pt x="42" y="218"/>
                  <a:pt x="42" y="218"/>
                </a:cubicBezTo>
                <a:cubicBezTo>
                  <a:pt x="42" y="219"/>
                  <a:pt x="43" y="221"/>
                  <a:pt x="45" y="221"/>
                </a:cubicBezTo>
                <a:cubicBezTo>
                  <a:pt x="96" y="221"/>
                  <a:pt x="96" y="221"/>
                  <a:pt x="96" y="221"/>
                </a:cubicBezTo>
                <a:cubicBezTo>
                  <a:pt x="98" y="221"/>
                  <a:pt x="100" y="219"/>
                  <a:pt x="100" y="218"/>
                </a:cubicBezTo>
                <a:moveTo>
                  <a:pt x="54" y="188"/>
                </a:moveTo>
                <a:cubicBezTo>
                  <a:pt x="135" y="188"/>
                  <a:pt x="135" y="188"/>
                  <a:pt x="135" y="188"/>
                </a:cubicBezTo>
                <a:cubicBezTo>
                  <a:pt x="135" y="119"/>
                  <a:pt x="135" y="119"/>
                  <a:pt x="135" y="119"/>
                </a:cubicBezTo>
                <a:cubicBezTo>
                  <a:pt x="8" y="119"/>
                  <a:pt x="8" y="119"/>
                  <a:pt x="8" y="119"/>
                </a:cubicBezTo>
                <a:cubicBezTo>
                  <a:pt x="8" y="128"/>
                  <a:pt x="8" y="148"/>
                  <a:pt x="8" y="169"/>
                </a:cubicBezTo>
                <a:lnTo>
                  <a:pt x="54" y="188"/>
                </a:lnTo>
                <a:close/>
                <a:moveTo>
                  <a:pt x="10" y="61"/>
                </a:moveTo>
                <a:cubicBezTo>
                  <a:pt x="132" y="61"/>
                  <a:pt x="132" y="61"/>
                  <a:pt x="132" y="61"/>
                </a:cubicBezTo>
                <a:cubicBezTo>
                  <a:pt x="131" y="32"/>
                  <a:pt x="131" y="32"/>
                  <a:pt x="131" y="32"/>
                </a:cubicBezTo>
                <a:cubicBezTo>
                  <a:pt x="11" y="32"/>
                  <a:pt x="11" y="32"/>
                  <a:pt x="11" y="32"/>
                </a:cubicBezTo>
                <a:lnTo>
                  <a:pt x="10" y="61"/>
                </a:lnTo>
                <a:close/>
                <a:moveTo>
                  <a:pt x="124" y="199"/>
                </a:moveTo>
                <a:cubicBezTo>
                  <a:pt x="120" y="199"/>
                  <a:pt x="116" y="203"/>
                  <a:pt x="116" y="207"/>
                </a:cubicBezTo>
                <a:cubicBezTo>
                  <a:pt x="116" y="212"/>
                  <a:pt x="120" y="215"/>
                  <a:pt x="124" y="215"/>
                </a:cubicBezTo>
                <a:cubicBezTo>
                  <a:pt x="128" y="215"/>
                  <a:pt x="132" y="212"/>
                  <a:pt x="132" y="207"/>
                </a:cubicBezTo>
                <a:cubicBezTo>
                  <a:pt x="132" y="203"/>
                  <a:pt x="128" y="199"/>
                  <a:pt x="124" y="199"/>
                </a:cubicBezTo>
                <a:moveTo>
                  <a:pt x="18" y="199"/>
                </a:moveTo>
                <a:cubicBezTo>
                  <a:pt x="13" y="199"/>
                  <a:pt x="10" y="203"/>
                  <a:pt x="10" y="207"/>
                </a:cubicBezTo>
                <a:cubicBezTo>
                  <a:pt x="10" y="212"/>
                  <a:pt x="13" y="215"/>
                  <a:pt x="18" y="215"/>
                </a:cubicBezTo>
                <a:cubicBezTo>
                  <a:pt x="22" y="215"/>
                  <a:pt x="25" y="212"/>
                  <a:pt x="25" y="207"/>
                </a:cubicBezTo>
                <a:cubicBezTo>
                  <a:pt x="25" y="203"/>
                  <a:pt x="22" y="199"/>
                  <a:pt x="18" y="199"/>
                </a:cubicBezTo>
                <a:moveTo>
                  <a:pt x="118" y="81"/>
                </a:moveTo>
                <a:cubicBezTo>
                  <a:pt x="24" y="81"/>
                  <a:pt x="24" y="81"/>
                  <a:pt x="24" y="81"/>
                </a:cubicBezTo>
                <a:cubicBezTo>
                  <a:pt x="20" y="81"/>
                  <a:pt x="18" y="83"/>
                  <a:pt x="18" y="86"/>
                </a:cubicBezTo>
                <a:cubicBezTo>
                  <a:pt x="18" y="103"/>
                  <a:pt x="18" y="103"/>
                  <a:pt x="18" y="103"/>
                </a:cubicBezTo>
                <a:cubicBezTo>
                  <a:pt x="18" y="106"/>
                  <a:pt x="20" y="108"/>
                  <a:pt x="24" y="108"/>
                </a:cubicBezTo>
                <a:cubicBezTo>
                  <a:pt x="118" y="108"/>
                  <a:pt x="118" y="108"/>
                  <a:pt x="118" y="108"/>
                </a:cubicBezTo>
                <a:cubicBezTo>
                  <a:pt x="121" y="108"/>
                  <a:pt x="124" y="106"/>
                  <a:pt x="124" y="103"/>
                </a:cubicBezTo>
                <a:cubicBezTo>
                  <a:pt x="124" y="86"/>
                  <a:pt x="124" y="86"/>
                  <a:pt x="124" y="86"/>
                </a:cubicBezTo>
                <a:cubicBezTo>
                  <a:pt x="124" y="83"/>
                  <a:pt x="121" y="81"/>
                  <a:pt x="118" y="81"/>
                </a:cubicBezTo>
                <a:moveTo>
                  <a:pt x="143" y="228"/>
                </a:moveTo>
                <a:cubicBezTo>
                  <a:pt x="143" y="228"/>
                  <a:pt x="143" y="229"/>
                  <a:pt x="142" y="229"/>
                </a:cubicBezTo>
                <a:cubicBezTo>
                  <a:pt x="142" y="229"/>
                  <a:pt x="142" y="229"/>
                  <a:pt x="141" y="229"/>
                </a:cubicBezTo>
                <a:cubicBezTo>
                  <a:pt x="141" y="241"/>
                  <a:pt x="141" y="241"/>
                  <a:pt x="141" y="241"/>
                </a:cubicBezTo>
                <a:cubicBezTo>
                  <a:pt x="141" y="244"/>
                  <a:pt x="139" y="246"/>
                  <a:pt x="136" y="246"/>
                </a:cubicBezTo>
                <a:cubicBezTo>
                  <a:pt x="129" y="246"/>
                  <a:pt x="129" y="246"/>
                  <a:pt x="129" y="246"/>
                </a:cubicBezTo>
                <a:cubicBezTo>
                  <a:pt x="126" y="246"/>
                  <a:pt x="123" y="244"/>
                  <a:pt x="123" y="241"/>
                </a:cubicBezTo>
                <a:cubicBezTo>
                  <a:pt x="123" y="230"/>
                  <a:pt x="123" y="230"/>
                  <a:pt x="123" y="230"/>
                </a:cubicBezTo>
                <a:cubicBezTo>
                  <a:pt x="105" y="230"/>
                  <a:pt x="31" y="230"/>
                  <a:pt x="19" y="230"/>
                </a:cubicBezTo>
                <a:cubicBezTo>
                  <a:pt x="19" y="241"/>
                  <a:pt x="19" y="241"/>
                  <a:pt x="19" y="241"/>
                </a:cubicBezTo>
                <a:cubicBezTo>
                  <a:pt x="19" y="244"/>
                  <a:pt x="17" y="246"/>
                  <a:pt x="14" y="246"/>
                </a:cubicBezTo>
                <a:cubicBezTo>
                  <a:pt x="7" y="246"/>
                  <a:pt x="7" y="246"/>
                  <a:pt x="7" y="246"/>
                </a:cubicBezTo>
                <a:cubicBezTo>
                  <a:pt x="4" y="246"/>
                  <a:pt x="1" y="244"/>
                  <a:pt x="1" y="241"/>
                </a:cubicBezTo>
                <a:cubicBezTo>
                  <a:pt x="1" y="230"/>
                  <a:pt x="1" y="230"/>
                  <a:pt x="1" y="230"/>
                </a:cubicBezTo>
                <a:cubicBezTo>
                  <a:pt x="1" y="229"/>
                  <a:pt x="0" y="229"/>
                  <a:pt x="0" y="228"/>
                </a:cubicBezTo>
                <a:cubicBezTo>
                  <a:pt x="0" y="228"/>
                  <a:pt x="0" y="228"/>
                  <a:pt x="0" y="228"/>
                </a:cubicBezTo>
                <a:cubicBezTo>
                  <a:pt x="0" y="225"/>
                  <a:pt x="0" y="153"/>
                  <a:pt x="0" y="114"/>
                </a:cubicBezTo>
                <a:cubicBezTo>
                  <a:pt x="3" y="28"/>
                  <a:pt x="3" y="28"/>
                  <a:pt x="3" y="28"/>
                </a:cubicBezTo>
                <a:cubicBezTo>
                  <a:pt x="3" y="15"/>
                  <a:pt x="13" y="10"/>
                  <a:pt x="14" y="10"/>
                </a:cubicBezTo>
                <a:cubicBezTo>
                  <a:pt x="34" y="1"/>
                  <a:pt x="69" y="0"/>
                  <a:pt x="71" y="0"/>
                </a:cubicBezTo>
                <a:cubicBezTo>
                  <a:pt x="73" y="0"/>
                  <a:pt x="108" y="1"/>
                  <a:pt x="128" y="10"/>
                </a:cubicBezTo>
                <a:cubicBezTo>
                  <a:pt x="129" y="10"/>
                  <a:pt x="139" y="15"/>
                  <a:pt x="139" y="28"/>
                </a:cubicBezTo>
                <a:cubicBezTo>
                  <a:pt x="143" y="114"/>
                  <a:pt x="143" y="114"/>
                  <a:pt x="143" y="114"/>
                </a:cubicBezTo>
                <a:lnTo>
                  <a:pt x="143" y="228"/>
                </a:lnTo>
                <a:close/>
              </a:path>
            </a:pathLst>
          </a:custGeom>
          <a:solidFill>
            <a:srgbClr val="0019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282828"/>
              </a:solidFill>
            </a:endParaRPr>
          </a:p>
        </p:txBody>
      </p:sp>
      <p:sp>
        <p:nvSpPr>
          <p:cNvPr id="20" name="Freeform 239"/>
          <p:cNvSpPr>
            <a:spLocks noEditPoints="1"/>
          </p:cNvSpPr>
          <p:nvPr/>
        </p:nvSpPr>
        <p:spPr bwMode="gray">
          <a:xfrm>
            <a:off x="7304857" y="5732581"/>
            <a:ext cx="503238" cy="498475"/>
          </a:xfrm>
          <a:custGeom>
            <a:avLst/>
            <a:gdLst>
              <a:gd name="T0" fmla="*/ 156 w 184"/>
              <a:gd name="T1" fmla="*/ 112 h 182"/>
              <a:gd name="T2" fmla="*/ 145 w 184"/>
              <a:gd name="T3" fmla="*/ 99 h 182"/>
              <a:gd name="T4" fmla="*/ 156 w 184"/>
              <a:gd name="T5" fmla="*/ 86 h 182"/>
              <a:gd name="T6" fmla="*/ 166 w 184"/>
              <a:gd name="T7" fmla="*/ 99 h 182"/>
              <a:gd name="T8" fmla="*/ 156 w 184"/>
              <a:gd name="T9" fmla="*/ 112 h 182"/>
              <a:gd name="T10" fmla="*/ 124 w 184"/>
              <a:gd name="T11" fmla="*/ 127 h 182"/>
              <a:gd name="T12" fmla="*/ 114 w 184"/>
              <a:gd name="T13" fmla="*/ 140 h 182"/>
              <a:gd name="T14" fmla="*/ 70 w 184"/>
              <a:gd name="T15" fmla="*/ 140 h 182"/>
              <a:gd name="T16" fmla="*/ 60 w 184"/>
              <a:gd name="T17" fmla="*/ 127 h 182"/>
              <a:gd name="T18" fmla="*/ 60 w 184"/>
              <a:gd name="T19" fmla="*/ 102 h 182"/>
              <a:gd name="T20" fmla="*/ 70 w 184"/>
              <a:gd name="T21" fmla="*/ 90 h 182"/>
              <a:gd name="T22" fmla="*/ 114 w 184"/>
              <a:gd name="T23" fmla="*/ 90 h 182"/>
              <a:gd name="T24" fmla="*/ 124 w 184"/>
              <a:gd name="T25" fmla="*/ 102 h 182"/>
              <a:gd name="T26" fmla="*/ 124 w 184"/>
              <a:gd name="T27" fmla="*/ 127 h 182"/>
              <a:gd name="T28" fmla="*/ 33 w 184"/>
              <a:gd name="T29" fmla="*/ 73 h 182"/>
              <a:gd name="T30" fmla="*/ 37 w 184"/>
              <a:gd name="T31" fmla="*/ 28 h 182"/>
              <a:gd name="T32" fmla="*/ 50 w 184"/>
              <a:gd name="T33" fmla="*/ 20 h 182"/>
              <a:gd name="T34" fmla="*/ 131 w 184"/>
              <a:gd name="T35" fmla="*/ 20 h 182"/>
              <a:gd name="T36" fmla="*/ 146 w 184"/>
              <a:gd name="T37" fmla="*/ 28 h 182"/>
              <a:gd name="T38" fmla="*/ 152 w 184"/>
              <a:gd name="T39" fmla="*/ 73 h 182"/>
              <a:gd name="T40" fmla="*/ 33 w 184"/>
              <a:gd name="T41" fmla="*/ 73 h 182"/>
              <a:gd name="T42" fmla="*/ 28 w 184"/>
              <a:gd name="T43" fmla="*/ 112 h 182"/>
              <a:gd name="T44" fmla="*/ 17 w 184"/>
              <a:gd name="T45" fmla="*/ 99 h 182"/>
              <a:gd name="T46" fmla="*/ 28 w 184"/>
              <a:gd name="T47" fmla="*/ 86 h 182"/>
              <a:gd name="T48" fmla="*/ 38 w 184"/>
              <a:gd name="T49" fmla="*/ 99 h 182"/>
              <a:gd name="T50" fmla="*/ 28 w 184"/>
              <a:gd name="T51" fmla="*/ 112 h 182"/>
              <a:gd name="T52" fmla="*/ 159 w 184"/>
              <a:gd name="T53" fmla="*/ 72 h 182"/>
              <a:gd name="T54" fmla="*/ 153 w 184"/>
              <a:gd name="T55" fmla="*/ 27 h 182"/>
              <a:gd name="T56" fmla="*/ 134 w 184"/>
              <a:gd name="T57" fmla="*/ 13 h 182"/>
              <a:gd name="T58" fmla="*/ 117 w 184"/>
              <a:gd name="T59" fmla="*/ 11 h 182"/>
              <a:gd name="T60" fmla="*/ 117 w 184"/>
              <a:gd name="T61" fmla="*/ 3 h 182"/>
              <a:gd name="T62" fmla="*/ 116 w 184"/>
              <a:gd name="T63" fmla="*/ 0 h 182"/>
              <a:gd name="T64" fmla="*/ 69 w 184"/>
              <a:gd name="T65" fmla="*/ 0 h 182"/>
              <a:gd name="T66" fmla="*/ 67 w 184"/>
              <a:gd name="T67" fmla="*/ 3 h 182"/>
              <a:gd name="T68" fmla="*/ 67 w 184"/>
              <a:gd name="T69" fmla="*/ 11 h 182"/>
              <a:gd name="T70" fmla="*/ 46 w 184"/>
              <a:gd name="T71" fmla="*/ 13 h 182"/>
              <a:gd name="T72" fmla="*/ 30 w 184"/>
              <a:gd name="T73" fmla="*/ 27 h 182"/>
              <a:gd name="T74" fmla="*/ 26 w 184"/>
              <a:gd name="T75" fmla="*/ 72 h 182"/>
              <a:gd name="T76" fmla="*/ 14 w 184"/>
              <a:gd name="T77" fmla="*/ 162 h 182"/>
              <a:gd name="T78" fmla="*/ 14 w 184"/>
              <a:gd name="T79" fmla="*/ 178 h 182"/>
              <a:gd name="T80" fmla="*/ 18 w 184"/>
              <a:gd name="T81" fmla="*/ 182 h 182"/>
              <a:gd name="T82" fmla="*/ 34 w 184"/>
              <a:gd name="T83" fmla="*/ 182 h 182"/>
              <a:gd name="T84" fmla="*/ 38 w 184"/>
              <a:gd name="T85" fmla="*/ 176 h 182"/>
              <a:gd name="T86" fmla="*/ 38 w 184"/>
              <a:gd name="T87" fmla="*/ 162 h 182"/>
              <a:gd name="T88" fmla="*/ 146 w 184"/>
              <a:gd name="T89" fmla="*/ 162 h 182"/>
              <a:gd name="T90" fmla="*/ 146 w 184"/>
              <a:gd name="T91" fmla="*/ 176 h 182"/>
              <a:gd name="T92" fmla="*/ 150 w 184"/>
              <a:gd name="T93" fmla="*/ 182 h 182"/>
              <a:gd name="T94" fmla="*/ 166 w 184"/>
              <a:gd name="T95" fmla="*/ 182 h 182"/>
              <a:gd name="T96" fmla="*/ 171 w 184"/>
              <a:gd name="T97" fmla="*/ 178 h 182"/>
              <a:gd name="T98" fmla="*/ 171 w 184"/>
              <a:gd name="T99" fmla="*/ 162 h 182"/>
              <a:gd name="T100" fmla="*/ 159 w 184"/>
              <a:gd name="T101" fmla="*/ 7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4" h="182">
                <a:moveTo>
                  <a:pt x="156" y="112"/>
                </a:moveTo>
                <a:cubicBezTo>
                  <a:pt x="150" y="112"/>
                  <a:pt x="145" y="107"/>
                  <a:pt x="145" y="99"/>
                </a:cubicBezTo>
                <a:cubicBezTo>
                  <a:pt x="145" y="92"/>
                  <a:pt x="150" y="86"/>
                  <a:pt x="156" y="86"/>
                </a:cubicBezTo>
                <a:cubicBezTo>
                  <a:pt x="161" y="86"/>
                  <a:pt x="166" y="92"/>
                  <a:pt x="166" y="99"/>
                </a:cubicBezTo>
                <a:cubicBezTo>
                  <a:pt x="166" y="107"/>
                  <a:pt x="161" y="112"/>
                  <a:pt x="156" y="112"/>
                </a:cubicBezTo>
                <a:moveTo>
                  <a:pt x="124" y="127"/>
                </a:moveTo>
                <a:cubicBezTo>
                  <a:pt x="124" y="134"/>
                  <a:pt x="120" y="140"/>
                  <a:pt x="114" y="140"/>
                </a:cubicBezTo>
                <a:cubicBezTo>
                  <a:pt x="70" y="140"/>
                  <a:pt x="70" y="140"/>
                  <a:pt x="70" y="140"/>
                </a:cubicBezTo>
                <a:cubicBezTo>
                  <a:pt x="65" y="140"/>
                  <a:pt x="60" y="134"/>
                  <a:pt x="60" y="127"/>
                </a:cubicBezTo>
                <a:cubicBezTo>
                  <a:pt x="60" y="102"/>
                  <a:pt x="60" y="102"/>
                  <a:pt x="60" y="102"/>
                </a:cubicBezTo>
                <a:cubicBezTo>
                  <a:pt x="60" y="95"/>
                  <a:pt x="65" y="90"/>
                  <a:pt x="70" y="90"/>
                </a:cubicBezTo>
                <a:cubicBezTo>
                  <a:pt x="114" y="90"/>
                  <a:pt x="114" y="90"/>
                  <a:pt x="114" y="90"/>
                </a:cubicBezTo>
                <a:cubicBezTo>
                  <a:pt x="120" y="90"/>
                  <a:pt x="124" y="95"/>
                  <a:pt x="124" y="102"/>
                </a:cubicBezTo>
                <a:lnTo>
                  <a:pt x="124" y="127"/>
                </a:lnTo>
                <a:close/>
                <a:moveTo>
                  <a:pt x="33" y="73"/>
                </a:moveTo>
                <a:cubicBezTo>
                  <a:pt x="37" y="28"/>
                  <a:pt x="37" y="28"/>
                  <a:pt x="37" y="28"/>
                </a:cubicBezTo>
                <a:cubicBezTo>
                  <a:pt x="38" y="22"/>
                  <a:pt x="45" y="20"/>
                  <a:pt x="50" y="20"/>
                </a:cubicBezTo>
                <a:cubicBezTo>
                  <a:pt x="75" y="17"/>
                  <a:pt x="106" y="17"/>
                  <a:pt x="131" y="20"/>
                </a:cubicBezTo>
                <a:cubicBezTo>
                  <a:pt x="137" y="20"/>
                  <a:pt x="146" y="22"/>
                  <a:pt x="146" y="28"/>
                </a:cubicBezTo>
                <a:cubicBezTo>
                  <a:pt x="152" y="73"/>
                  <a:pt x="152" y="73"/>
                  <a:pt x="152" y="73"/>
                </a:cubicBezTo>
                <a:cubicBezTo>
                  <a:pt x="112" y="67"/>
                  <a:pt x="72" y="67"/>
                  <a:pt x="33" y="73"/>
                </a:cubicBezTo>
                <a:moveTo>
                  <a:pt x="28" y="112"/>
                </a:moveTo>
                <a:cubicBezTo>
                  <a:pt x="22" y="112"/>
                  <a:pt x="17" y="107"/>
                  <a:pt x="17" y="99"/>
                </a:cubicBezTo>
                <a:cubicBezTo>
                  <a:pt x="17" y="92"/>
                  <a:pt x="22" y="86"/>
                  <a:pt x="28" y="86"/>
                </a:cubicBezTo>
                <a:cubicBezTo>
                  <a:pt x="33" y="86"/>
                  <a:pt x="38" y="92"/>
                  <a:pt x="38" y="99"/>
                </a:cubicBezTo>
                <a:cubicBezTo>
                  <a:pt x="38" y="107"/>
                  <a:pt x="33" y="112"/>
                  <a:pt x="28" y="112"/>
                </a:cubicBezTo>
                <a:moveTo>
                  <a:pt x="159" y="72"/>
                </a:moveTo>
                <a:cubicBezTo>
                  <a:pt x="153" y="27"/>
                  <a:pt x="153" y="27"/>
                  <a:pt x="153" y="27"/>
                </a:cubicBezTo>
                <a:cubicBezTo>
                  <a:pt x="150" y="18"/>
                  <a:pt x="142" y="14"/>
                  <a:pt x="134" y="13"/>
                </a:cubicBezTo>
                <a:cubicBezTo>
                  <a:pt x="129" y="12"/>
                  <a:pt x="123" y="12"/>
                  <a:pt x="117" y="11"/>
                </a:cubicBezTo>
                <a:cubicBezTo>
                  <a:pt x="117" y="3"/>
                  <a:pt x="117" y="3"/>
                  <a:pt x="117" y="3"/>
                </a:cubicBezTo>
                <a:cubicBezTo>
                  <a:pt x="117" y="1"/>
                  <a:pt x="117" y="0"/>
                  <a:pt x="116" y="0"/>
                </a:cubicBezTo>
                <a:cubicBezTo>
                  <a:pt x="69" y="0"/>
                  <a:pt x="69" y="0"/>
                  <a:pt x="69" y="0"/>
                </a:cubicBezTo>
                <a:cubicBezTo>
                  <a:pt x="68" y="0"/>
                  <a:pt x="67" y="1"/>
                  <a:pt x="67" y="3"/>
                </a:cubicBezTo>
                <a:cubicBezTo>
                  <a:pt x="67" y="11"/>
                  <a:pt x="67" y="11"/>
                  <a:pt x="67" y="11"/>
                </a:cubicBezTo>
                <a:cubicBezTo>
                  <a:pt x="60" y="12"/>
                  <a:pt x="53" y="12"/>
                  <a:pt x="46" y="13"/>
                </a:cubicBezTo>
                <a:cubicBezTo>
                  <a:pt x="39" y="14"/>
                  <a:pt x="33" y="19"/>
                  <a:pt x="30" y="27"/>
                </a:cubicBezTo>
                <a:cubicBezTo>
                  <a:pt x="26" y="72"/>
                  <a:pt x="26" y="72"/>
                  <a:pt x="26" y="72"/>
                </a:cubicBezTo>
                <a:cubicBezTo>
                  <a:pt x="0" y="71"/>
                  <a:pt x="8" y="154"/>
                  <a:pt x="14" y="162"/>
                </a:cubicBezTo>
                <a:cubicBezTo>
                  <a:pt x="14" y="178"/>
                  <a:pt x="14" y="178"/>
                  <a:pt x="14" y="178"/>
                </a:cubicBezTo>
                <a:cubicBezTo>
                  <a:pt x="14" y="180"/>
                  <a:pt x="16" y="182"/>
                  <a:pt x="18" y="182"/>
                </a:cubicBezTo>
                <a:cubicBezTo>
                  <a:pt x="34" y="182"/>
                  <a:pt x="34" y="182"/>
                  <a:pt x="34" y="182"/>
                </a:cubicBezTo>
                <a:cubicBezTo>
                  <a:pt x="37" y="182"/>
                  <a:pt x="38" y="180"/>
                  <a:pt x="38" y="176"/>
                </a:cubicBezTo>
                <a:cubicBezTo>
                  <a:pt x="38" y="162"/>
                  <a:pt x="38" y="162"/>
                  <a:pt x="38" y="162"/>
                </a:cubicBezTo>
                <a:cubicBezTo>
                  <a:pt x="146" y="162"/>
                  <a:pt x="146" y="162"/>
                  <a:pt x="146" y="162"/>
                </a:cubicBezTo>
                <a:cubicBezTo>
                  <a:pt x="146" y="176"/>
                  <a:pt x="146" y="176"/>
                  <a:pt x="146" y="176"/>
                </a:cubicBezTo>
                <a:cubicBezTo>
                  <a:pt x="146" y="180"/>
                  <a:pt x="147" y="182"/>
                  <a:pt x="150" y="182"/>
                </a:cubicBezTo>
                <a:cubicBezTo>
                  <a:pt x="166" y="182"/>
                  <a:pt x="166" y="182"/>
                  <a:pt x="166" y="182"/>
                </a:cubicBezTo>
                <a:cubicBezTo>
                  <a:pt x="169" y="182"/>
                  <a:pt x="171" y="180"/>
                  <a:pt x="171" y="178"/>
                </a:cubicBezTo>
                <a:cubicBezTo>
                  <a:pt x="171" y="162"/>
                  <a:pt x="171" y="162"/>
                  <a:pt x="171" y="162"/>
                </a:cubicBezTo>
                <a:cubicBezTo>
                  <a:pt x="176" y="153"/>
                  <a:pt x="184" y="73"/>
                  <a:pt x="159" y="72"/>
                </a:cubicBezTo>
              </a:path>
            </a:pathLst>
          </a:custGeom>
          <a:solidFill>
            <a:srgbClr val="0019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282828"/>
              </a:solidFill>
            </a:endParaRPr>
          </a:p>
        </p:txBody>
      </p:sp>
      <p:sp>
        <p:nvSpPr>
          <p:cNvPr id="21" name="Freeform 240"/>
          <p:cNvSpPr>
            <a:spLocks noEditPoints="1"/>
          </p:cNvSpPr>
          <p:nvPr/>
        </p:nvSpPr>
        <p:spPr bwMode="gray">
          <a:xfrm>
            <a:off x="6470002" y="5741459"/>
            <a:ext cx="769938" cy="490538"/>
          </a:xfrm>
          <a:custGeom>
            <a:avLst/>
            <a:gdLst>
              <a:gd name="T0" fmla="*/ 228 w 281"/>
              <a:gd name="T1" fmla="*/ 169 h 179"/>
              <a:gd name="T2" fmla="*/ 186 w 281"/>
              <a:gd name="T3" fmla="*/ 133 h 179"/>
              <a:gd name="T4" fmla="*/ 227 w 281"/>
              <a:gd name="T5" fmla="*/ 133 h 179"/>
              <a:gd name="T6" fmla="*/ 234 w 281"/>
              <a:gd name="T7" fmla="*/ 126 h 179"/>
              <a:gd name="T8" fmla="*/ 227 w 281"/>
              <a:gd name="T9" fmla="*/ 120 h 179"/>
              <a:gd name="T10" fmla="*/ 205 w 281"/>
              <a:gd name="T11" fmla="*/ 120 h 179"/>
              <a:gd name="T12" fmla="*/ 222 w 281"/>
              <a:gd name="T13" fmla="*/ 103 h 179"/>
              <a:gd name="T14" fmla="*/ 251 w 281"/>
              <a:gd name="T15" fmla="*/ 103 h 179"/>
              <a:gd name="T16" fmla="*/ 257 w 281"/>
              <a:gd name="T17" fmla="*/ 95 h 179"/>
              <a:gd name="T18" fmla="*/ 270 w 281"/>
              <a:gd name="T19" fmla="*/ 126 h 179"/>
              <a:gd name="T20" fmla="*/ 228 w 281"/>
              <a:gd name="T21" fmla="*/ 169 h 179"/>
              <a:gd name="T22" fmla="*/ 96 w 281"/>
              <a:gd name="T23" fmla="*/ 126 h 179"/>
              <a:gd name="T24" fmla="*/ 53 w 281"/>
              <a:gd name="T25" fmla="*/ 169 h 179"/>
              <a:gd name="T26" fmla="*/ 10 w 281"/>
              <a:gd name="T27" fmla="*/ 126 h 179"/>
              <a:gd name="T28" fmla="*/ 53 w 281"/>
              <a:gd name="T29" fmla="*/ 83 h 179"/>
              <a:gd name="T30" fmla="*/ 62 w 281"/>
              <a:gd name="T31" fmla="*/ 84 h 179"/>
              <a:gd name="T32" fmla="*/ 49 w 281"/>
              <a:gd name="T33" fmla="*/ 126 h 179"/>
              <a:gd name="T34" fmla="*/ 52 w 281"/>
              <a:gd name="T35" fmla="*/ 133 h 179"/>
              <a:gd name="T36" fmla="*/ 59 w 281"/>
              <a:gd name="T37" fmla="*/ 129 h 179"/>
              <a:gd name="T38" fmla="*/ 72 w 281"/>
              <a:gd name="T39" fmla="*/ 88 h 179"/>
              <a:gd name="T40" fmla="*/ 96 w 281"/>
              <a:gd name="T41" fmla="*/ 126 h 179"/>
              <a:gd name="T42" fmla="*/ 263 w 281"/>
              <a:gd name="T43" fmla="*/ 87 h 179"/>
              <a:gd name="T44" fmla="*/ 267 w 281"/>
              <a:gd name="T45" fmla="*/ 82 h 179"/>
              <a:gd name="T46" fmla="*/ 230 w 281"/>
              <a:gd name="T47" fmla="*/ 69 h 179"/>
              <a:gd name="T48" fmla="*/ 183 w 281"/>
              <a:gd name="T49" fmla="*/ 93 h 179"/>
              <a:gd name="T50" fmla="*/ 172 w 281"/>
              <a:gd name="T51" fmla="*/ 120 h 179"/>
              <a:gd name="T52" fmla="*/ 165 w 281"/>
              <a:gd name="T53" fmla="*/ 120 h 179"/>
              <a:gd name="T54" fmla="*/ 193 w 281"/>
              <a:gd name="T55" fmla="*/ 37 h 179"/>
              <a:gd name="T56" fmla="*/ 200 w 281"/>
              <a:gd name="T57" fmla="*/ 37 h 179"/>
              <a:gd name="T58" fmla="*/ 205 w 281"/>
              <a:gd name="T59" fmla="*/ 32 h 179"/>
              <a:gd name="T60" fmla="*/ 200 w 281"/>
              <a:gd name="T61" fmla="*/ 28 h 179"/>
              <a:gd name="T62" fmla="*/ 182 w 281"/>
              <a:gd name="T63" fmla="*/ 28 h 179"/>
              <a:gd name="T64" fmla="*/ 177 w 281"/>
              <a:gd name="T65" fmla="*/ 32 h 179"/>
              <a:gd name="T66" fmla="*/ 182 w 281"/>
              <a:gd name="T67" fmla="*/ 37 h 179"/>
              <a:gd name="T68" fmla="*/ 187 w 281"/>
              <a:gd name="T69" fmla="*/ 37 h 179"/>
              <a:gd name="T70" fmla="*/ 159 w 281"/>
              <a:gd name="T71" fmla="*/ 120 h 179"/>
              <a:gd name="T72" fmla="*/ 150 w 281"/>
              <a:gd name="T73" fmla="*/ 120 h 179"/>
              <a:gd name="T74" fmla="*/ 127 w 281"/>
              <a:gd name="T75" fmla="*/ 106 h 179"/>
              <a:gd name="T76" fmla="*/ 88 w 281"/>
              <a:gd name="T77" fmla="*/ 37 h 179"/>
              <a:gd name="T78" fmla="*/ 96 w 281"/>
              <a:gd name="T79" fmla="*/ 10 h 179"/>
              <a:gd name="T80" fmla="*/ 106 w 281"/>
              <a:gd name="T81" fmla="*/ 13 h 179"/>
              <a:gd name="T82" fmla="*/ 113 w 281"/>
              <a:gd name="T83" fmla="*/ 13 h 179"/>
              <a:gd name="T84" fmla="*/ 113 w 281"/>
              <a:gd name="T85" fmla="*/ 4 h 179"/>
              <a:gd name="T86" fmla="*/ 106 w 281"/>
              <a:gd name="T87" fmla="*/ 4 h 179"/>
              <a:gd name="T88" fmla="*/ 97 w 281"/>
              <a:gd name="T89" fmla="*/ 5 h 179"/>
              <a:gd name="T90" fmla="*/ 94 w 281"/>
              <a:gd name="T91" fmla="*/ 1 h 179"/>
              <a:gd name="T92" fmla="*/ 87 w 281"/>
              <a:gd name="T93" fmla="*/ 4 h 179"/>
              <a:gd name="T94" fmla="*/ 65 w 281"/>
              <a:gd name="T95" fmla="*/ 74 h 179"/>
              <a:gd name="T96" fmla="*/ 53 w 281"/>
              <a:gd name="T97" fmla="*/ 73 h 179"/>
              <a:gd name="T98" fmla="*/ 0 w 281"/>
              <a:gd name="T99" fmla="*/ 126 h 179"/>
              <a:gd name="T100" fmla="*/ 53 w 281"/>
              <a:gd name="T101" fmla="*/ 179 h 179"/>
              <a:gd name="T102" fmla="*/ 106 w 281"/>
              <a:gd name="T103" fmla="*/ 126 h 179"/>
              <a:gd name="T104" fmla="*/ 75 w 281"/>
              <a:gd name="T105" fmla="*/ 78 h 179"/>
              <a:gd name="T106" fmla="*/ 78 w 281"/>
              <a:gd name="T107" fmla="*/ 69 h 179"/>
              <a:gd name="T108" fmla="*/ 89 w 281"/>
              <a:gd name="T109" fmla="*/ 69 h 179"/>
              <a:gd name="T110" fmla="*/ 116 w 281"/>
              <a:gd name="T111" fmla="*/ 114 h 179"/>
              <a:gd name="T112" fmla="*/ 150 w 281"/>
              <a:gd name="T113" fmla="*/ 133 h 179"/>
              <a:gd name="T114" fmla="*/ 175 w 281"/>
              <a:gd name="T115" fmla="*/ 133 h 179"/>
              <a:gd name="T116" fmla="*/ 228 w 281"/>
              <a:gd name="T117" fmla="*/ 179 h 179"/>
              <a:gd name="T118" fmla="*/ 281 w 281"/>
              <a:gd name="T119" fmla="*/ 126 h 179"/>
              <a:gd name="T120" fmla="*/ 263 w 281"/>
              <a:gd name="T121" fmla="*/ 87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1" h="179">
                <a:moveTo>
                  <a:pt x="228" y="169"/>
                </a:moveTo>
                <a:cubicBezTo>
                  <a:pt x="207" y="169"/>
                  <a:pt x="189" y="153"/>
                  <a:pt x="186" y="133"/>
                </a:cubicBezTo>
                <a:cubicBezTo>
                  <a:pt x="227" y="133"/>
                  <a:pt x="227" y="133"/>
                  <a:pt x="227" y="133"/>
                </a:cubicBezTo>
                <a:cubicBezTo>
                  <a:pt x="230" y="133"/>
                  <a:pt x="234" y="132"/>
                  <a:pt x="234" y="126"/>
                </a:cubicBezTo>
                <a:cubicBezTo>
                  <a:pt x="234" y="119"/>
                  <a:pt x="227" y="120"/>
                  <a:pt x="227" y="120"/>
                </a:cubicBezTo>
                <a:cubicBezTo>
                  <a:pt x="227" y="120"/>
                  <a:pt x="218" y="120"/>
                  <a:pt x="205" y="120"/>
                </a:cubicBezTo>
                <a:cubicBezTo>
                  <a:pt x="207" y="114"/>
                  <a:pt x="211" y="103"/>
                  <a:pt x="222" y="103"/>
                </a:cubicBezTo>
                <a:cubicBezTo>
                  <a:pt x="251" y="103"/>
                  <a:pt x="251" y="103"/>
                  <a:pt x="251" y="103"/>
                </a:cubicBezTo>
                <a:cubicBezTo>
                  <a:pt x="257" y="95"/>
                  <a:pt x="257" y="95"/>
                  <a:pt x="257" y="95"/>
                </a:cubicBezTo>
                <a:cubicBezTo>
                  <a:pt x="265" y="103"/>
                  <a:pt x="270" y="114"/>
                  <a:pt x="270" y="126"/>
                </a:cubicBezTo>
                <a:cubicBezTo>
                  <a:pt x="270" y="150"/>
                  <a:pt x="251" y="169"/>
                  <a:pt x="228" y="169"/>
                </a:cubicBezTo>
                <a:moveTo>
                  <a:pt x="96" y="126"/>
                </a:moveTo>
                <a:cubicBezTo>
                  <a:pt x="96" y="150"/>
                  <a:pt x="76" y="169"/>
                  <a:pt x="53" y="169"/>
                </a:cubicBezTo>
                <a:cubicBezTo>
                  <a:pt x="29" y="169"/>
                  <a:pt x="10" y="150"/>
                  <a:pt x="10" y="126"/>
                </a:cubicBezTo>
                <a:cubicBezTo>
                  <a:pt x="10" y="102"/>
                  <a:pt x="29" y="83"/>
                  <a:pt x="53" y="83"/>
                </a:cubicBezTo>
                <a:cubicBezTo>
                  <a:pt x="56" y="83"/>
                  <a:pt x="59" y="84"/>
                  <a:pt x="62" y="84"/>
                </a:cubicBezTo>
                <a:cubicBezTo>
                  <a:pt x="49" y="126"/>
                  <a:pt x="49" y="126"/>
                  <a:pt x="49" y="126"/>
                </a:cubicBezTo>
                <a:cubicBezTo>
                  <a:pt x="48" y="129"/>
                  <a:pt x="50" y="132"/>
                  <a:pt x="52" y="133"/>
                </a:cubicBezTo>
                <a:cubicBezTo>
                  <a:pt x="55" y="133"/>
                  <a:pt x="58" y="132"/>
                  <a:pt x="59" y="129"/>
                </a:cubicBezTo>
                <a:cubicBezTo>
                  <a:pt x="72" y="88"/>
                  <a:pt x="72" y="88"/>
                  <a:pt x="72" y="88"/>
                </a:cubicBezTo>
                <a:cubicBezTo>
                  <a:pt x="86" y="95"/>
                  <a:pt x="96" y="109"/>
                  <a:pt x="96" y="126"/>
                </a:cubicBezTo>
                <a:moveTo>
                  <a:pt x="263" y="87"/>
                </a:moveTo>
                <a:cubicBezTo>
                  <a:pt x="267" y="82"/>
                  <a:pt x="267" y="82"/>
                  <a:pt x="267" y="82"/>
                </a:cubicBezTo>
                <a:cubicBezTo>
                  <a:pt x="267" y="82"/>
                  <a:pt x="254" y="69"/>
                  <a:pt x="230" y="69"/>
                </a:cubicBezTo>
                <a:cubicBezTo>
                  <a:pt x="230" y="69"/>
                  <a:pt x="203" y="67"/>
                  <a:pt x="183" y="93"/>
                </a:cubicBezTo>
                <a:cubicBezTo>
                  <a:pt x="183" y="93"/>
                  <a:pt x="173" y="105"/>
                  <a:pt x="172" y="120"/>
                </a:cubicBezTo>
                <a:cubicBezTo>
                  <a:pt x="169" y="120"/>
                  <a:pt x="167" y="120"/>
                  <a:pt x="165" y="120"/>
                </a:cubicBezTo>
                <a:cubicBezTo>
                  <a:pt x="193" y="37"/>
                  <a:pt x="193" y="37"/>
                  <a:pt x="193" y="37"/>
                </a:cubicBezTo>
                <a:cubicBezTo>
                  <a:pt x="200" y="37"/>
                  <a:pt x="200" y="37"/>
                  <a:pt x="200" y="37"/>
                </a:cubicBezTo>
                <a:cubicBezTo>
                  <a:pt x="203" y="37"/>
                  <a:pt x="205" y="35"/>
                  <a:pt x="205" y="32"/>
                </a:cubicBezTo>
                <a:cubicBezTo>
                  <a:pt x="205" y="30"/>
                  <a:pt x="203" y="28"/>
                  <a:pt x="200" y="28"/>
                </a:cubicBezTo>
                <a:cubicBezTo>
                  <a:pt x="182" y="28"/>
                  <a:pt x="182" y="28"/>
                  <a:pt x="182" y="28"/>
                </a:cubicBezTo>
                <a:cubicBezTo>
                  <a:pt x="180" y="28"/>
                  <a:pt x="177" y="30"/>
                  <a:pt x="177" y="32"/>
                </a:cubicBezTo>
                <a:cubicBezTo>
                  <a:pt x="177" y="35"/>
                  <a:pt x="180" y="37"/>
                  <a:pt x="182" y="37"/>
                </a:cubicBezTo>
                <a:cubicBezTo>
                  <a:pt x="187" y="37"/>
                  <a:pt x="187" y="37"/>
                  <a:pt x="187" y="37"/>
                </a:cubicBezTo>
                <a:cubicBezTo>
                  <a:pt x="159" y="120"/>
                  <a:pt x="159" y="120"/>
                  <a:pt x="159" y="120"/>
                </a:cubicBezTo>
                <a:cubicBezTo>
                  <a:pt x="154" y="120"/>
                  <a:pt x="150" y="120"/>
                  <a:pt x="150" y="120"/>
                </a:cubicBezTo>
                <a:cubicBezTo>
                  <a:pt x="135" y="120"/>
                  <a:pt x="127" y="106"/>
                  <a:pt x="127" y="106"/>
                </a:cubicBezTo>
                <a:cubicBezTo>
                  <a:pt x="88" y="37"/>
                  <a:pt x="88" y="37"/>
                  <a:pt x="88" y="37"/>
                </a:cubicBezTo>
                <a:cubicBezTo>
                  <a:pt x="96" y="10"/>
                  <a:pt x="96" y="10"/>
                  <a:pt x="96" y="10"/>
                </a:cubicBezTo>
                <a:cubicBezTo>
                  <a:pt x="106" y="13"/>
                  <a:pt x="106" y="13"/>
                  <a:pt x="106" y="13"/>
                </a:cubicBezTo>
                <a:cubicBezTo>
                  <a:pt x="113" y="13"/>
                  <a:pt x="113" y="13"/>
                  <a:pt x="113" y="13"/>
                </a:cubicBezTo>
                <a:cubicBezTo>
                  <a:pt x="113" y="4"/>
                  <a:pt x="113" y="4"/>
                  <a:pt x="113" y="4"/>
                </a:cubicBezTo>
                <a:cubicBezTo>
                  <a:pt x="106" y="4"/>
                  <a:pt x="106" y="4"/>
                  <a:pt x="106" y="4"/>
                </a:cubicBezTo>
                <a:cubicBezTo>
                  <a:pt x="97" y="5"/>
                  <a:pt x="97" y="5"/>
                  <a:pt x="97" y="5"/>
                </a:cubicBezTo>
                <a:cubicBezTo>
                  <a:pt x="97" y="3"/>
                  <a:pt x="96" y="2"/>
                  <a:pt x="94" y="1"/>
                </a:cubicBezTo>
                <a:cubicBezTo>
                  <a:pt x="91" y="0"/>
                  <a:pt x="88" y="2"/>
                  <a:pt x="87" y="4"/>
                </a:cubicBezTo>
                <a:cubicBezTo>
                  <a:pt x="65" y="74"/>
                  <a:pt x="65" y="74"/>
                  <a:pt x="65" y="74"/>
                </a:cubicBezTo>
                <a:cubicBezTo>
                  <a:pt x="61" y="73"/>
                  <a:pt x="57" y="73"/>
                  <a:pt x="53" y="73"/>
                </a:cubicBezTo>
                <a:cubicBezTo>
                  <a:pt x="24" y="73"/>
                  <a:pt x="0" y="97"/>
                  <a:pt x="0" y="126"/>
                </a:cubicBezTo>
                <a:cubicBezTo>
                  <a:pt x="0" y="155"/>
                  <a:pt x="24" y="179"/>
                  <a:pt x="53" y="179"/>
                </a:cubicBezTo>
                <a:cubicBezTo>
                  <a:pt x="82" y="179"/>
                  <a:pt x="106" y="155"/>
                  <a:pt x="106" y="126"/>
                </a:cubicBezTo>
                <a:cubicBezTo>
                  <a:pt x="106" y="105"/>
                  <a:pt x="93" y="86"/>
                  <a:pt x="75" y="78"/>
                </a:cubicBezTo>
                <a:cubicBezTo>
                  <a:pt x="78" y="69"/>
                  <a:pt x="78" y="69"/>
                  <a:pt x="78" y="69"/>
                </a:cubicBezTo>
                <a:cubicBezTo>
                  <a:pt x="89" y="69"/>
                  <a:pt x="89" y="69"/>
                  <a:pt x="89" y="69"/>
                </a:cubicBezTo>
                <a:cubicBezTo>
                  <a:pt x="116" y="114"/>
                  <a:pt x="116" y="114"/>
                  <a:pt x="116" y="114"/>
                </a:cubicBezTo>
                <a:cubicBezTo>
                  <a:pt x="116" y="114"/>
                  <a:pt x="125" y="133"/>
                  <a:pt x="150" y="133"/>
                </a:cubicBezTo>
                <a:cubicBezTo>
                  <a:pt x="175" y="133"/>
                  <a:pt x="175" y="133"/>
                  <a:pt x="175" y="133"/>
                </a:cubicBezTo>
                <a:cubicBezTo>
                  <a:pt x="179" y="159"/>
                  <a:pt x="201" y="179"/>
                  <a:pt x="228" y="179"/>
                </a:cubicBezTo>
                <a:cubicBezTo>
                  <a:pt x="257" y="179"/>
                  <a:pt x="281" y="155"/>
                  <a:pt x="281" y="126"/>
                </a:cubicBezTo>
                <a:cubicBezTo>
                  <a:pt x="281" y="110"/>
                  <a:pt x="274" y="96"/>
                  <a:pt x="263" y="87"/>
                </a:cubicBezTo>
              </a:path>
            </a:pathLst>
          </a:custGeom>
          <a:solidFill>
            <a:srgbClr val="0019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282828"/>
              </a:solidFill>
            </a:endParaRPr>
          </a:p>
        </p:txBody>
      </p:sp>
      <p:grpSp>
        <p:nvGrpSpPr>
          <p:cNvPr id="22" name="Group 21"/>
          <p:cNvGrpSpPr/>
          <p:nvPr/>
        </p:nvGrpSpPr>
        <p:grpSpPr bwMode="gray">
          <a:xfrm>
            <a:off x="7902344" y="5728307"/>
            <a:ext cx="460375" cy="506413"/>
            <a:chOff x="6427788" y="4230688"/>
            <a:chExt cx="460375" cy="506413"/>
          </a:xfrm>
        </p:grpSpPr>
        <p:sp>
          <p:nvSpPr>
            <p:cNvPr id="26" name="Freeform 241"/>
            <p:cNvSpPr>
              <a:spLocks/>
            </p:cNvSpPr>
            <p:nvPr userDrawn="1"/>
          </p:nvSpPr>
          <p:spPr bwMode="gray">
            <a:xfrm>
              <a:off x="6435725" y="4649788"/>
              <a:ext cx="69850" cy="87313"/>
            </a:xfrm>
            <a:custGeom>
              <a:avLst/>
              <a:gdLst>
                <a:gd name="T0" fmla="*/ 20 w 25"/>
                <a:gd name="T1" fmla="*/ 11 h 32"/>
                <a:gd name="T2" fmla="*/ 4 w 25"/>
                <a:gd name="T3" fmla="*/ 11 h 32"/>
                <a:gd name="T4" fmla="*/ 0 w 25"/>
                <a:gd name="T5" fmla="*/ 2 h 32"/>
                <a:gd name="T6" fmla="*/ 0 w 25"/>
                <a:gd name="T7" fmla="*/ 27 h 32"/>
                <a:gd name="T8" fmla="*/ 6 w 25"/>
                <a:gd name="T9" fmla="*/ 32 h 32"/>
                <a:gd name="T10" fmla="*/ 20 w 25"/>
                <a:gd name="T11" fmla="*/ 32 h 32"/>
                <a:gd name="T12" fmla="*/ 25 w 25"/>
                <a:gd name="T13" fmla="*/ 27 h 32"/>
                <a:gd name="T14" fmla="*/ 25 w 25"/>
                <a:gd name="T15" fmla="*/ 16 h 32"/>
                <a:gd name="T16" fmla="*/ 20 w 25"/>
                <a:gd name="T17" fmla="*/ 1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32">
                  <a:moveTo>
                    <a:pt x="20" y="11"/>
                  </a:moveTo>
                  <a:cubicBezTo>
                    <a:pt x="4" y="11"/>
                    <a:pt x="4" y="11"/>
                    <a:pt x="4" y="11"/>
                  </a:cubicBezTo>
                  <a:cubicBezTo>
                    <a:pt x="2" y="11"/>
                    <a:pt x="0" y="0"/>
                    <a:pt x="0" y="2"/>
                  </a:cubicBezTo>
                  <a:cubicBezTo>
                    <a:pt x="0" y="27"/>
                    <a:pt x="0" y="27"/>
                    <a:pt x="0" y="27"/>
                  </a:cubicBezTo>
                  <a:cubicBezTo>
                    <a:pt x="0" y="30"/>
                    <a:pt x="3" y="32"/>
                    <a:pt x="6" y="32"/>
                  </a:cubicBezTo>
                  <a:cubicBezTo>
                    <a:pt x="20" y="32"/>
                    <a:pt x="20" y="32"/>
                    <a:pt x="20" y="32"/>
                  </a:cubicBezTo>
                  <a:cubicBezTo>
                    <a:pt x="23" y="32"/>
                    <a:pt x="25" y="30"/>
                    <a:pt x="25" y="27"/>
                  </a:cubicBezTo>
                  <a:cubicBezTo>
                    <a:pt x="25" y="16"/>
                    <a:pt x="25" y="16"/>
                    <a:pt x="25" y="16"/>
                  </a:cubicBezTo>
                  <a:cubicBezTo>
                    <a:pt x="25" y="13"/>
                    <a:pt x="23" y="11"/>
                    <a:pt x="20" y="11"/>
                  </a:cubicBezTo>
                </a:path>
              </a:pathLst>
            </a:custGeom>
            <a:solidFill>
              <a:srgbClr val="0019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282828"/>
                </a:solidFill>
              </a:endParaRPr>
            </a:p>
          </p:txBody>
        </p:sp>
        <p:sp>
          <p:nvSpPr>
            <p:cNvPr id="27" name="Freeform 242"/>
            <p:cNvSpPr>
              <a:spLocks/>
            </p:cNvSpPr>
            <p:nvPr userDrawn="1"/>
          </p:nvSpPr>
          <p:spPr bwMode="gray">
            <a:xfrm>
              <a:off x="6811963" y="4649788"/>
              <a:ext cx="68263" cy="87313"/>
            </a:xfrm>
            <a:custGeom>
              <a:avLst/>
              <a:gdLst>
                <a:gd name="T0" fmla="*/ 21 w 25"/>
                <a:gd name="T1" fmla="*/ 11 h 32"/>
                <a:gd name="T2" fmla="*/ 5 w 25"/>
                <a:gd name="T3" fmla="*/ 11 h 32"/>
                <a:gd name="T4" fmla="*/ 0 w 25"/>
                <a:gd name="T5" fmla="*/ 16 h 32"/>
                <a:gd name="T6" fmla="*/ 0 w 25"/>
                <a:gd name="T7" fmla="*/ 27 h 32"/>
                <a:gd name="T8" fmla="*/ 5 w 25"/>
                <a:gd name="T9" fmla="*/ 32 h 32"/>
                <a:gd name="T10" fmla="*/ 19 w 25"/>
                <a:gd name="T11" fmla="*/ 32 h 32"/>
                <a:gd name="T12" fmla="*/ 25 w 25"/>
                <a:gd name="T13" fmla="*/ 27 h 32"/>
                <a:gd name="T14" fmla="*/ 25 w 25"/>
                <a:gd name="T15" fmla="*/ 2 h 32"/>
                <a:gd name="T16" fmla="*/ 21 w 25"/>
                <a:gd name="T17" fmla="*/ 1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32">
                  <a:moveTo>
                    <a:pt x="21" y="11"/>
                  </a:moveTo>
                  <a:cubicBezTo>
                    <a:pt x="5" y="11"/>
                    <a:pt x="5" y="11"/>
                    <a:pt x="5" y="11"/>
                  </a:cubicBezTo>
                  <a:cubicBezTo>
                    <a:pt x="2" y="11"/>
                    <a:pt x="0" y="13"/>
                    <a:pt x="0" y="16"/>
                  </a:cubicBezTo>
                  <a:cubicBezTo>
                    <a:pt x="0" y="27"/>
                    <a:pt x="0" y="27"/>
                    <a:pt x="0" y="27"/>
                  </a:cubicBezTo>
                  <a:cubicBezTo>
                    <a:pt x="0" y="30"/>
                    <a:pt x="2" y="32"/>
                    <a:pt x="5" y="32"/>
                  </a:cubicBezTo>
                  <a:cubicBezTo>
                    <a:pt x="19" y="32"/>
                    <a:pt x="19" y="32"/>
                    <a:pt x="19" y="32"/>
                  </a:cubicBezTo>
                  <a:cubicBezTo>
                    <a:pt x="22" y="32"/>
                    <a:pt x="25" y="30"/>
                    <a:pt x="25" y="27"/>
                  </a:cubicBezTo>
                  <a:cubicBezTo>
                    <a:pt x="25" y="2"/>
                    <a:pt x="25" y="2"/>
                    <a:pt x="25" y="2"/>
                  </a:cubicBezTo>
                  <a:cubicBezTo>
                    <a:pt x="25" y="0"/>
                    <a:pt x="23" y="11"/>
                    <a:pt x="21" y="11"/>
                  </a:cubicBezTo>
                </a:path>
              </a:pathLst>
            </a:custGeom>
            <a:solidFill>
              <a:srgbClr val="0019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282828"/>
                </a:solidFill>
              </a:endParaRPr>
            </a:p>
          </p:txBody>
        </p:sp>
        <p:sp>
          <p:nvSpPr>
            <p:cNvPr id="28" name="Freeform 243"/>
            <p:cNvSpPr>
              <a:spLocks noEditPoints="1"/>
            </p:cNvSpPr>
            <p:nvPr userDrawn="1"/>
          </p:nvSpPr>
          <p:spPr bwMode="gray">
            <a:xfrm>
              <a:off x="6427788" y="4230688"/>
              <a:ext cx="460375" cy="460375"/>
            </a:xfrm>
            <a:custGeom>
              <a:avLst/>
              <a:gdLst>
                <a:gd name="T0" fmla="*/ 14 w 168"/>
                <a:gd name="T1" fmla="*/ 25 h 168"/>
                <a:gd name="T2" fmla="*/ 24 w 168"/>
                <a:gd name="T3" fmla="*/ 15 h 168"/>
                <a:gd name="T4" fmla="*/ 145 w 168"/>
                <a:gd name="T5" fmla="*/ 15 h 168"/>
                <a:gd name="T6" fmla="*/ 154 w 168"/>
                <a:gd name="T7" fmla="*/ 25 h 168"/>
                <a:gd name="T8" fmla="*/ 158 w 168"/>
                <a:gd name="T9" fmla="*/ 75 h 168"/>
                <a:gd name="T10" fmla="*/ 148 w 168"/>
                <a:gd name="T11" fmla="*/ 84 h 168"/>
                <a:gd name="T12" fmla="*/ 21 w 168"/>
                <a:gd name="T13" fmla="*/ 84 h 168"/>
                <a:gd name="T14" fmla="*/ 11 w 168"/>
                <a:gd name="T15" fmla="*/ 75 h 168"/>
                <a:gd name="T16" fmla="*/ 14 w 168"/>
                <a:gd name="T17" fmla="*/ 25 h 168"/>
                <a:gd name="T18" fmla="*/ 128 w 168"/>
                <a:gd name="T19" fmla="*/ 141 h 168"/>
                <a:gd name="T20" fmla="*/ 128 w 168"/>
                <a:gd name="T21" fmla="*/ 140 h 168"/>
                <a:gd name="T22" fmla="*/ 128 w 168"/>
                <a:gd name="T23" fmla="*/ 139 h 168"/>
                <a:gd name="T24" fmla="*/ 147 w 168"/>
                <a:gd name="T25" fmla="*/ 118 h 168"/>
                <a:gd name="T26" fmla="*/ 150 w 168"/>
                <a:gd name="T27" fmla="*/ 117 h 168"/>
                <a:gd name="T28" fmla="*/ 160 w 168"/>
                <a:gd name="T29" fmla="*/ 119 h 168"/>
                <a:gd name="T30" fmla="*/ 158 w 168"/>
                <a:gd name="T31" fmla="*/ 137 h 168"/>
                <a:gd name="T32" fmla="*/ 152 w 168"/>
                <a:gd name="T33" fmla="*/ 143 h 168"/>
                <a:gd name="T34" fmla="*/ 138 w 168"/>
                <a:gd name="T35" fmla="*/ 146 h 168"/>
                <a:gd name="T36" fmla="*/ 128 w 168"/>
                <a:gd name="T37" fmla="*/ 141 h 168"/>
                <a:gd name="T38" fmla="*/ 100 w 168"/>
                <a:gd name="T39" fmla="*/ 123 h 168"/>
                <a:gd name="T40" fmla="*/ 68 w 168"/>
                <a:gd name="T41" fmla="*/ 123 h 168"/>
                <a:gd name="T42" fmla="*/ 58 w 168"/>
                <a:gd name="T43" fmla="*/ 118 h 168"/>
                <a:gd name="T44" fmla="*/ 110 w 168"/>
                <a:gd name="T45" fmla="*/ 118 h 168"/>
                <a:gd name="T46" fmla="*/ 100 w 168"/>
                <a:gd name="T47" fmla="*/ 123 h 168"/>
                <a:gd name="T48" fmla="*/ 100 w 168"/>
                <a:gd name="T49" fmla="*/ 133 h 168"/>
                <a:gd name="T50" fmla="*/ 68 w 168"/>
                <a:gd name="T51" fmla="*/ 133 h 168"/>
                <a:gd name="T52" fmla="*/ 58 w 168"/>
                <a:gd name="T53" fmla="*/ 128 h 168"/>
                <a:gd name="T54" fmla="*/ 110 w 168"/>
                <a:gd name="T55" fmla="*/ 128 h 168"/>
                <a:gd name="T56" fmla="*/ 100 w 168"/>
                <a:gd name="T57" fmla="*/ 133 h 168"/>
                <a:gd name="T58" fmla="*/ 99 w 168"/>
                <a:gd name="T59" fmla="*/ 143 h 168"/>
                <a:gd name="T60" fmla="*/ 69 w 168"/>
                <a:gd name="T61" fmla="*/ 143 h 168"/>
                <a:gd name="T62" fmla="*/ 61 w 168"/>
                <a:gd name="T63" fmla="*/ 139 h 168"/>
                <a:gd name="T64" fmla="*/ 107 w 168"/>
                <a:gd name="T65" fmla="*/ 139 h 168"/>
                <a:gd name="T66" fmla="*/ 99 w 168"/>
                <a:gd name="T67" fmla="*/ 143 h 168"/>
                <a:gd name="T68" fmla="*/ 40 w 168"/>
                <a:gd name="T69" fmla="*/ 141 h 168"/>
                <a:gd name="T70" fmla="*/ 30 w 168"/>
                <a:gd name="T71" fmla="*/ 146 h 168"/>
                <a:gd name="T72" fmla="*/ 16 w 168"/>
                <a:gd name="T73" fmla="*/ 143 h 168"/>
                <a:gd name="T74" fmla="*/ 10 w 168"/>
                <a:gd name="T75" fmla="*/ 137 h 168"/>
                <a:gd name="T76" fmla="*/ 8 w 168"/>
                <a:gd name="T77" fmla="*/ 120 h 168"/>
                <a:gd name="T78" fmla="*/ 18 w 168"/>
                <a:gd name="T79" fmla="*/ 117 h 168"/>
                <a:gd name="T80" fmla="*/ 21 w 168"/>
                <a:gd name="T81" fmla="*/ 118 h 168"/>
                <a:gd name="T82" fmla="*/ 40 w 168"/>
                <a:gd name="T83" fmla="*/ 139 h 168"/>
                <a:gd name="T84" fmla="*/ 40 w 168"/>
                <a:gd name="T85" fmla="*/ 140 h 168"/>
                <a:gd name="T86" fmla="*/ 40 w 168"/>
                <a:gd name="T87" fmla="*/ 141 h 168"/>
                <a:gd name="T88" fmla="*/ 168 w 168"/>
                <a:gd name="T89" fmla="*/ 104 h 168"/>
                <a:gd name="T90" fmla="*/ 162 w 168"/>
                <a:gd name="T91" fmla="*/ 15 h 168"/>
                <a:gd name="T92" fmla="*/ 147 w 168"/>
                <a:gd name="T93" fmla="*/ 0 h 168"/>
                <a:gd name="T94" fmla="*/ 84 w 168"/>
                <a:gd name="T95" fmla="*/ 0 h 168"/>
                <a:gd name="T96" fmla="*/ 22 w 168"/>
                <a:gd name="T97" fmla="*/ 0 h 168"/>
                <a:gd name="T98" fmla="*/ 7 w 168"/>
                <a:gd name="T99" fmla="*/ 15 h 168"/>
                <a:gd name="T100" fmla="*/ 0 w 168"/>
                <a:gd name="T101" fmla="*/ 104 h 168"/>
                <a:gd name="T102" fmla="*/ 0 w 168"/>
                <a:gd name="T103" fmla="*/ 153 h 168"/>
                <a:gd name="T104" fmla="*/ 15 w 168"/>
                <a:gd name="T105" fmla="*/ 168 h 168"/>
                <a:gd name="T106" fmla="*/ 84 w 168"/>
                <a:gd name="T107" fmla="*/ 168 h 168"/>
                <a:gd name="T108" fmla="*/ 153 w 168"/>
                <a:gd name="T109" fmla="*/ 168 h 168"/>
                <a:gd name="T110" fmla="*/ 168 w 168"/>
                <a:gd name="T111" fmla="*/ 153 h 168"/>
                <a:gd name="T112" fmla="*/ 168 w 168"/>
                <a:gd name="T113" fmla="*/ 10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8" h="168">
                  <a:moveTo>
                    <a:pt x="14" y="25"/>
                  </a:moveTo>
                  <a:cubicBezTo>
                    <a:pt x="14" y="20"/>
                    <a:pt x="19" y="15"/>
                    <a:pt x="24" y="15"/>
                  </a:cubicBezTo>
                  <a:cubicBezTo>
                    <a:pt x="145" y="15"/>
                    <a:pt x="145" y="15"/>
                    <a:pt x="145" y="15"/>
                  </a:cubicBezTo>
                  <a:cubicBezTo>
                    <a:pt x="150" y="15"/>
                    <a:pt x="154" y="20"/>
                    <a:pt x="154" y="25"/>
                  </a:cubicBezTo>
                  <a:cubicBezTo>
                    <a:pt x="158" y="75"/>
                    <a:pt x="158" y="75"/>
                    <a:pt x="158" y="75"/>
                  </a:cubicBezTo>
                  <a:cubicBezTo>
                    <a:pt x="158" y="80"/>
                    <a:pt x="153" y="84"/>
                    <a:pt x="148" y="84"/>
                  </a:cubicBezTo>
                  <a:cubicBezTo>
                    <a:pt x="21" y="84"/>
                    <a:pt x="21" y="84"/>
                    <a:pt x="21" y="84"/>
                  </a:cubicBezTo>
                  <a:cubicBezTo>
                    <a:pt x="16" y="84"/>
                    <a:pt x="11" y="80"/>
                    <a:pt x="11" y="75"/>
                  </a:cubicBezTo>
                  <a:lnTo>
                    <a:pt x="14" y="25"/>
                  </a:lnTo>
                  <a:close/>
                  <a:moveTo>
                    <a:pt x="128" y="141"/>
                  </a:moveTo>
                  <a:cubicBezTo>
                    <a:pt x="128" y="141"/>
                    <a:pt x="128" y="140"/>
                    <a:pt x="128" y="140"/>
                  </a:cubicBezTo>
                  <a:cubicBezTo>
                    <a:pt x="128" y="140"/>
                    <a:pt x="128" y="140"/>
                    <a:pt x="128" y="139"/>
                  </a:cubicBezTo>
                  <a:cubicBezTo>
                    <a:pt x="128" y="132"/>
                    <a:pt x="139" y="120"/>
                    <a:pt x="147" y="118"/>
                  </a:cubicBezTo>
                  <a:cubicBezTo>
                    <a:pt x="148" y="118"/>
                    <a:pt x="149" y="117"/>
                    <a:pt x="150" y="117"/>
                  </a:cubicBezTo>
                  <a:cubicBezTo>
                    <a:pt x="152" y="116"/>
                    <a:pt x="157" y="115"/>
                    <a:pt x="160" y="119"/>
                  </a:cubicBezTo>
                  <a:cubicBezTo>
                    <a:pt x="162" y="123"/>
                    <a:pt x="160" y="133"/>
                    <a:pt x="158" y="137"/>
                  </a:cubicBezTo>
                  <a:cubicBezTo>
                    <a:pt x="157" y="140"/>
                    <a:pt x="154" y="142"/>
                    <a:pt x="152" y="143"/>
                  </a:cubicBezTo>
                  <a:cubicBezTo>
                    <a:pt x="148" y="145"/>
                    <a:pt x="143" y="146"/>
                    <a:pt x="138" y="146"/>
                  </a:cubicBezTo>
                  <a:cubicBezTo>
                    <a:pt x="132" y="146"/>
                    <a:pt x="128" y="144"/>
                    <a:pt x="128" y="141"/>
                  </a:cubicBezTo>
                  <a:moveTo>
                    <a:pt x="100" y="123"/>
                  </a:moveTo>
                  <a:cubicBezTo>
                    <a:pt x="94" y="123"/>
                    <a:pt x="74" y="123"/>
                    <a:pt x="68" y="123"/>
                  </a:cubicBezTo>
                  <a:cubicBezTo>
                    <a:pt x="58" y="122"/>
                    <a:pt x="58" y="118"/>
                    <a:pt x="58" y="118"/>
                  </a:cubicBezTo>
                  <a:cubicBezTo>
                    <a:pt x="110" y="118"/>
                    <a:pt x="110" y="118"/>
                    <a:pt x="110" y="118"/>
                  </a:cubicBezTo>
                  <a:cubicBezTo>
                    <a:pt x="110" y="118"/>
                    <a:pt x="110" y="122"/>
                    <a:pt x="100" y="123"/>
                  </a:cubicBezTo>
                  <a:moveTo>
                    <a:pt x="100" y="133"/>
                  </a:moveTo>
                  <a:cubicBezTo>
                    <a:pt x="94" y="133"/>
                    <a:pt x="74" y="133"/>
                    <a:pt x="68" y="133"/>
                  </a:cubicBezTo>
                  <a:cubicBezTo>
                    <a:pt x="58" y="132"/>
                    <a:pt x="58" y="128"/>
                    <a:pt x="58" y="128"/>
                  </a:cubicBezTo>
                  <a:cubicBezTo>
                    <a:pt x="110" y="128"/>
                    <a:pt x="110" y="128"/>
                    <a:pt x="110" y="128"/>
                  </a:cubicBezTo>
                  <a:cubicBezTo>
                    <a:pt x="110" y="128"/>
                    <a:pt x="110" y="132"/>
                    <a:pt x="100" y="133"/>
                  </a:cubicBezTo>
                  <a:moveTo>
                    <a:pt x="99" y="143"/>
                  </a:moveTo>
                  <a:cubicBezTo>
                    <a:pt x="93" y="144"/>
                    <a:pt x="75" y="144"/>
                    <a:pt x="69" y="143"/>
                  </a:cubicBezTo>
                  <a:cubicBezTo>
                    <a:pt x="61" y="143"/>
                    <a:pt x="61" y="139"/>
                    <a:pt x="61" y="139"/>
                  </a:cubicBezTo>
                  <a:cubicBezTo>
                    <a:pt x="107" y="139"/>
                    <a:pt x="107" y="139"/>
                    <a:pt x="107" y="139"/>
                  </a:cubicBezTo>
                  <a:cubicBezTo>
                    <a:pt x="107" y="139"/>
                    <a:pt x="107" y="143"/>
                    <a:pt x="99" y="143"/>
                  </a:cubicBezTo>
                  <a:moveTo>
                    <a:pt x="40" y="141"/>
                  </a:moveTo>
                  <a:cubicBezTo>
                    <a:pt x="40" y="144"/>
                    <a:pt x="37" y="146"/>
                    <a:pt x="30" y="146"/>
                  </a:cubicBezTo>
                  <a:cubicBezTo>
                    <a:pt x="25" y="146"/>
                    <a:pt x="20" y="145"/>
                    <a:pt x="16" y="143"/>
                  </a:cubicBezTo>
                  <a:cubicBezTo>
                    <a:pt x="14" y="142"/>
                    <a:pt x="12" y="140"/>
                    <a:pt x="10" y="137"/>
                  </a:cubicBezTo>
                  <a:cubicBezTo>
                    <a:pt x="8" y="133"/>
                    <a:pt x="6" y="123"/>
                    <a:pt x="8" y="120"/>
                  </a:cubicBezTo>
                  <a:cubicBezTo>
                    <a:pt x="10" y="116"/>
                    <a:pt x="16" y="116"/>
                    <a:pt x="18" y="117"/>
                  </a:cubicBezTo>
                  <a:cubicBezTo>
                    <a:pt x="19" y="117"/>
                    <a:pt x="20" y="118"/>
                    <a:pt x="21" y="118"/>
                  </a:cubicBezTo>
                  <a:cubicBezTo>
                    <a:pt x="29" y="120"/>
                    <a:pt x="40" y="132"/>
                    <a:pt x="40" y="139"/>
                  </a:cubicBezTo>
                  <a:cubicBezTo>
                    <a:pt x="40" y="140"/>
                    <a:pt x="40" y="140"/>
                    <a:pt x="40" y="140"/>
                  </a:cubicBezTo>
                  <a:cubicBezTo>
                    <a:pt x="40" y="140"/>
                    <a:pt x="40" y="141"/>
                    <a:pt x="40" y="141"/>
                  </a:cubicBezTo>
                  <a:moveTo>
                    <a:pt x="168" y="104"/>
                  </a:moveTo>
                  <a:cubicBezTo>
                    <a:pt x="168" y="77"/>
                    <a:pt x="162" y="15"/>
                    <a:pt x="162" y="15"/>
                  </a:cubicBezTo>
                  <a:cubicBezTo>
                    <a:pt x="162" y="7"/>
                    <a:pt x="155" y="0"/>
                    <a:pt x="147" y="0"/>
                  </a:cubicBezTo>
                  <a:cubicBezTo>
                    <a:pt x="84" y="0"/>
                    <a:pt x="84" y="0"/>
                    <a:pt x="84" y="0"/>
                  </a:cubicBezTo>
                  <a:cubicBezTo>
                    <a:pt x="22" y="0"/>
                    <a:pt x="22" y="0"/>
                    <a:pt x="22" y="0"/>
                  </a:cubicBezTo>
                  <a:cubicBezTo>
                    <a:pt x="14" y="0"/>
                    <a:pt x="7" y="7"/>
                    <a:pt x="7" y="15"/>
                  </a:cubicBezTo>
                  <a:cubicBezTo>
                    <a:pt x="7" y="15"/>
                    <a:pt x="0" y="77"/>
                    <a:pt x="0" y="104"/>
                  </a:cubicBezTo>
                  <a:cubicBezTo>
                    <a:pt x="0" y="117"/>
                    <a:pt x="0" y="153"/>
                    <a:pt x="0" y="153"/>
                  </a:cubicBezTo>
                  <a:cubicBezTo>
                    <a:pt x="0" y="161"/>
                    <a:pt x="7" y="168"/>
                    <a:pt x="15" y="168"/>
                  </a:cubicBezTo>
                  <a:cubicBezTo>
                    <a:pt x="84" y="168"/>
                    <a:pt x="84" y="168"/>
                    <a:pt x="84" y="168"/>
                  </a:cubicBezTo>
                  <a:cubicBezTo>
                    <a:pt x="153" y="168"/>
                    <a:pt x="153" y="168"/>
                    <a:pt x="153" y="168"/>
                  </a:cubicBezTo>
                  <a:cubicBezTo>
                    <a:pt x="161" y="168"/>
                    <a:pt x="168" y="161"/>
                    <a:pt x="168" y="153"/>
                  </a:cubicBezTo>
                  <a:cubicBezTo>
                    <a:pt x="168" y="153"/>
                    <a:pt x="168" y="117"/>
                    <a:pt x="168" y="104"/>
                  </a:cubicBezTo>
                </a:path>
              </a:pathLst>
            </a:custGeom>
            <a:solidFill>
              <a:srgbClr val="0019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282828"/>
                </a:solidFill>
              </a:endParaRPr>
            </a:p>
          </p:txBody>
        </p:sp>
      </p:grpSp>
      <p:pic>
        <p:nvPicPr>
          <p:cNvPr id="3" name="Picture 2">
            <a:extLst>
              <a:ext uri="{FF2B5EF4-FFF2-40B4-BE49-F238E27FC236}">
                <a16:creationId xmlns:a16="http://schemas.microsoft.com/office/drawing/2014/main" id="{FFAFCABD-0B52-4AE4-83CC-BB42440EF432}"/>
              </a:ext>
            </a:extLst>
          </p:cNvPr>
          <p:cNvPicPr>
            <a:picLocks noChangeAspect="1"/>
          </p:cNvPicPr>
          <p:nvPr/>
        </p:nvPicPr>
        <p:blipFill>
          <a:blip r:embed="rId5"/>
          <a:stretch>
            <a:fillRect/>
          </a:stretch>
        </p:blipFill>
        <p:spPr>
          <a:xfrm>
            <a:off x="1187624" y="561628"/>
            <a:ext cx="3652612" cy="516667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862927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gray">
          <a:xfrm>
            <a:off x="251519" y="856957"/>
            <a:ext cx="8668726" cy="4156219"/>
          </a:xfrm>
          <a:prstGeom prst="rect">
            <a:avLst/>
          </a:prstGeom>
        </p:spPr>
        <p:txBody>
          <a:bodyPr lIns="0"/>
          <a:lstStyle>
            <a:lvl1pPr marL="176213" indent="-176213" algn="l" defTabSz="914400"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1pPr>
            <a:lvl2pPr marL="360363" indent="-184150" algn="l" defTabSz="914400" rtl="0" eaLnBrk="1" latinLnBrk="0" hangingPunct="1">
              <a:spcBef>
                <a:spcPts val="0"/>
              </a:spcBef>
              <a:spcAft>
                <a:spcPts val="600"/>
              </a:spcAft>
              <a:buFont typeface="Arial" panose="020B0604020202020204" pitchFamily="34" charset="0"/>
              <a:buChar char="•"/>
              <a:defRPr sz="1800" kern="1200">
                <a:solidFill>
                  <a:schemeClr val="tx1"/>
                </a:solidFill>
                <a:latin typeface="+mn-lt"/>
                <a:ea typeface="+mn-ea"/>
                <a:cs typeface="+mn-cs"/>
              </a:defRPr>
            </a:lvl2pPr>
            <a:lvl3pPr marL="536575" indent="-176213" algn="l" defTabSz="914400" rtl="0" eaLnBrk="1" latinLnBrk="0" hangingPunct="1">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719138" indent="-182563" algn="l" defTabSz="914400" rtl="0" eaLnBrk="1" latinLnBrk="0" hangingPunct="1">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896938" indent="-177800" algn="l" defTabSz="914400" rtl="0" eaLnBrk="1" latinLnBrk="0" hangingPunct="1">
              <a:spcBef>
                <a:spcPts val="0"/>
              </a:spcBef>
              <a:spcAft>
                <a:spcPts val="600"/>
              </a:spcAft>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1800"/>
              </a:spcAft>
              <a:buNone/>
            </a:pPr>
            <a:r>
              <a:rPr lang="en-GB" sz="1600" dirty="0"/>
              <a:t>We are keen to establish productive research collaborations with academic partners aligned to our priorities which support us to achieve the </a:t>
            </a:r>
            <a:r>
              <a:rPr lang="en-GB" sz="1600" dirty="0">
                <a:hlinkClick r:id="rId3" tooltip="https://transportforlondon.sharepoint.com/sites/Story/SitePages/The-Mayor’s-Transport-Strategy.aspx">
                  <a:extLst>
                    <a:ext uri="{A12FA001-AC4F-418D-AE19-62706E023703}">
                      <ahyp:hlinkClr xmlns:ahyp="http://schemas.microsoft.com/office/drawing/2018/hyperlinkcolor" val="tx"/>
                    </a:ext>
                  </a:extLst>
                </a:hlinkClick>
              </a:rPr>
              <a:t>Mayor’s Transport Strategy</a:t>
            </a:r>
            <a:r>
              <a:rPr lang="en-GB" sz="1600" dirty="0"/>
              <a:t>, creating a fairer, greener, healthier and more prosperous city. We value the potential of research to provide cost-effective innovative, cutting-edge thinking that drives unique benefits for customers and staff.</a:t>
            </a:r>
            <a:br>
              <a:rPr lang="en-GB" sz="1600" dirty="0"/>
            </a:br>
            <a:br>
              <a:rPr lang="en-GB" sz="1600" dirty="0"/>
            </a:br>
            <a:r>
              <a:rPr lang="en-GB" sz="1600" dirty="0"/>
              <a:t>A unique benefit of these partnerships is controlled access to confidential data and information. This needs to be appropriately and effectively managed to reduce the risk of security incidents and data breaches so we have developed a framework specifically for academic partnerships. Under GDPR, it is also a legal requirement that we have a written contract in place with all of Data Processors and only appoint those who can provide ‘sufficient guarantees’ that the requirements of the GDPR will be met and the rights of data subjects protected.</a:t>
            </a:r>
          </a:p>
          <a:p>
            <a:pPr marL="0" indent="0">
              <a:spcAft>
                <a:spcPts val="1800"/>
              </a:spcAft>
              <a:buNone/>
            </a:pPr>
            <a:r>
              <a:rPr lang="en-GB" sz="1600" dirty="0"/>
              <a:t>Our standard, non-negotiable, set of terms and conditions known as an Academic Confidentiality Agreement (ACA) has been developed to cover not only confidentiality requirements but also wider considerations including Intellectual Property and wider publication and presentation of research outputs. </a:t>
            </a:r>
            <a:br>
              <a:rPr lang="en-GB" sz="1600" dirty="0"/>
            </a:br>
            <a:r>
              <a:rPr lang="en-GB" sz="1600" dirty="0"/>
              <a:t>    </a:t>
            </a:r>
            <a:br>
              <a:rPr lang="en-GB" sz="1600" dirty="0"/>
            </a:br>
            <a:r>
              <a:rPr lang="en-GB" sz="1600" dirty="0"/>
              <a:t>    </a:t>
            </a:r>
            <a:r>
              <a:rPr lang="en-GB" sz="1400" b="1" dirty="0"/>
              <a:t>Please note: </a:t>
            </a:r>
            <a:br>
              <a:rPr lang="en-GB" sz="1400" b="1" dirty="0"/>
            </a:br>
            <a:r>
              <a:rPr lang="en-GB" sz="1200" dirty="0"/>
              <a:t>1) where the project is with spin offs of an academic partner, it is likely an alternative commercial agreement will be needed. </a:t>
            </a:r>
            <a:br>
              <a:rPr lang="en-GB" sz="1200" dirty="0"/>
            </a:br>
            <a:r>
              <a:rPr lang="en-GB" sz="1200" dirty="0"/>
              <a:t>2) TfL must not be involved in any research that would involve an advantage being granted by a public authority through use of state resources on a selective basis to any organisations that could potentially distort competition and trade in the European Union (</a:t>
            </a:r>
            <a:r>
              <a:rPr lang="en-GB" sz="1200" u="sng" dirty="0">
                <a:hlinkClick r:id="rId4"/>
              </a:rPr>
              <a:t>state-aid</a:t>
            </a:r>
            <a:r>
              <a:rPr lang="en-GB" sz="1200" dirty="0"/>
              <a:t>).</a:t>
            </a:r>
          </a:p>
          <a:p>
            <a:pPr marL="0" indent="0">
              <a:spcAft>
                <a:spcPts val="1800"/>
              </a:spcAft>
              <a:buNone/>
            </a:pPr>
            <a:endParaRPr lang="en-GB" sz="1600" dirty="0">
              <a:solidFill>
                <a:srgbClr val="282828"/>
              </a:solidFill>
              <a:latin typeface="NJFont Book" panose="020B0503020304020204" pitchFamily="34" charset="0"/>
            </a:endParaRPr>
          </a:p>
        </p:txBody>
      </p:sp>
      <p:sp>
        <p:nvSpPr>
          <p:cNvPr id="6" name="Title 1"/>
          <p:cNvSpPr txBox="1">
            <a:spLocks/>
          </p:cNvSpPr>
          <p:nvPr/>
        </p:nvSpPr>
        <p:spPr bwMode="gray">
          <a:xfrm>
            <a:off x="251519" y="476672"/>
            <a:ext cx="8649593" cy="561714"/>
          </a:xfrm>
          <a:prstGeom prst="rect">
            <a:avLst/>
          </a:prstGeom>
        </p:spPr>
        <p:txBody>
          <a:bodyPr lIns="0"/>
          <a:lstStyle>
            <a:lvl1pPr algn="l" defTabSz="914400" rtl="0" eaLnBrk="1" latinLnBrk="0" hangingPunct="1">
              <a:spcBef>
                <a:spcPct val="0"/>
              </a:spcBef>
              <a:buNone/>
              <a:defRPr sz="2800" kern="1200">
                <a:solidFill>
                  <a:schemeClr val="tx2"/>
                </a:solidFill>
                <a:latin typeface="NJFont Light" panose="020B0303020304020204" pitchFamily="34" charset="0"/>
                <a:ea typeface="+mj-ea"/>
                <a:cs typeface="+mj-cs"/>
              </a:defRPr>
            </a:lvl1pPr>
          </a:lstStyle>
          <a:p>
            <a:r>
              <a:rPr lang="en-GB" sz="2400" dirty="0">
                <a:solidFill>
                  <a:srgbClr val="0019A8"/>
                </a:solidFill>
                <a:latin typeface="NJFont Medium" panose="020B0603020304020204" pitchFamily="34" charset="0"/>
              </a:rPr>
              <a:t>Introduction</a:t>
            </a: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gray">
          <a:xfrm>
            <a:off x="249194" y="6034707"/>
            <a:ext cx="8651919" cy="615900"/>
          </a:xfrm>
          <a:prstGeom prst="rect">
            <a:avLst/>
          </a:prstGeom>
        </p:spPr>
      </p:pic>
      <p:sp>
        <p:nvSpPr>
          <p:cNvPr id="14" name="Footer Placeholder 2">
            <a:extLst>
              <a:ext uri="{FF2B5EF4-FFF2-40B4-BE49-F238E27FC236}">
                <a16:creationId xmlns:a16="http://schemas.microsoft.com/office/drawing/2014/main" id="{424849A0-2713-45CE-8EBF-E17A609FBABC}"/>
              </a:ext>
            </a:extLst>
          </p:cNvPr>
          <p:cNvSpPr>
            <a:spLocks noGrp="1"/>
          </p:cNvSpPr>
          <p:nvPr>
            <p:ph type="ftr" sz="quarter" idx="11"/>
          </p:nvPr>
        </p:nvSpPr>
        <p:spPr>
          <a:xfrm>
            <a:off x="200359" y="174923"/>
            <a:ext cx="6571891" cy="365125"/>
          </a:xfrm>
        </p:spPr>
        <p:txBody>
          <a:bodyPr/>
          <a:lstStyle/>
          <a:p>
            <a:r>
              <a:rPr lang="en-GB" dirty="0"/>
              <a:t>TfL Academic Confidentiality Agreement Overview</a:t>
            </a:r>
          </a:p>
          <a:p>
            <a:endParaRPr lang="en-US" dirty="0"/>
          </a:p>
        </p:txBody>
      </p:sp>
      <p:pic>
        <p:nvPicPr>
          <p:cNvPr id="4" name="Graphic 3" descr="Warning">
            <a:extLst>
              <a:ext uri="{FF2B5EF4-FFF2-40B4-BE49-F238E27FC236}">
                <a16:creationId xmlns:a16="http://schemas.microsoft.com/office/drawing/2014/main" id="{4480CD6C-6CCF-44E4-BCFE-82D0364E87E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3755" y="5013176"/>
            <a:ext cx="241176" cy="241176"/>
          </a:xfrm>
          <a:prstGeom prst="rect">
            <a:avLst/>
          </a:prstGeom>
        </p:spPr>
      </p:pic>
    </p:spTree>
    <p:extLst>
      <p:ext uri="{BB962C8B-B14F-4D97-AF65-F5344CB8AC3E}">
        <p14:creationId xmlns:p14="http://schemas.microsoft.com/office/powerpoint/2010/main" val="3861714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x_Picture 1" descr="Graphical user interface, application&#10;&#10;Description automatically generated">
            <a:extLst>
              <a:ext uri="{FF2B5EF4-FFF2-40B4-BE49-F238E27FC236}">
                <a16:creationId xmlns:a16="http://schemas.microsoft.com/office/drawing/2014/main" id="{75FD4F0D-6FE7-4655-BCCE-851CF2E581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76673"/>
            <a:ext cx="8982728" cy="5040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4031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gray">
          <a:xfrm>
            <a:off x="971550" y="1124744"/>
            <a:ext cx="7561264" cy="4156219"/>
          </a:xfrm>
          <a:prstGeom prst="rect">
            <a:avLst/>
          </a:prstGeom>
        </p:spPr>
        <p:txBody>
          <a:bodyPr lIns="0"/>
          <a:lstStyle>
            <a:lvl1pPr marL="176213" indent="-176213" algn="l" defTabSz="914400" rtl="0" eaLnBrk="1" latinLnBrk="0" hangingPunct="1">
              <a:spcBef>
                <a:spcPts val="0"/>
              </a:spcBef>
              <a:spcAft>
                <a:spcPts val="600"/>
              </a:spcAft>
              <a:buFont typeface="Arial" panose="020B0604020202020204" pitchFamily="34" charset="0"/>
              <a:buChar char="•"/>
              <a:defRPr sz="2000" kern="1200">
                <a:solidFill>
                  <a:schemeClr val="tx1"/>
                </a:solidFill>
                <a:latin typeface="+mn-lt"/>
                <a:ea typeface="+mn-ea"/>
                <a:cs typeface="+mn-cs"/>
              </a:defRPr>
            </a:lvl1pPr>
            <a:lvl2pPr marL="360363" indent="-184150" algn="l" defTabSz="914400" rtl="0" eaLnBrk="1" latinLnBrk="0" hangingPunct="1">
              <a:spcBef>
                <a:spcPts val="0"/>
              </a:spcBef>
              <a:spcAft>
                <a:spcPts val="600"/>
              </a:spcAft>
              <a:buFont typeface="Arial" panose="020B0604020202020204" pitchFamily="34" charset="0"/>
              <a:buChar char="•"/>
              <a:defRPr sz="1800" kern="1200">
                <a:solidFill>
                  <a:schemeClr val="tx1"/>
                </a:solidFill>
                <a:latin typeface="+mn-lt"/>
                <a:ea typeface="+mn-ea"/>
                <a:cs typeface="+mn-cs"/>
              </a:defRPr>
            </a:lvl2pPr>
            <a:lvl3pPr marL="536575" indent="-176213" algn="l" defTabSz="914400" rtl="0" eaLnBrk="1" latinLnBrk="0" hangingPunct="1">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719138" indent="-182563" algn="l" defTabSz="914400" rtl="0" eaLnBrk="1" latinLnBrk="0" hangingPunct="1">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896938" indent="-177800" algn="l" defTabSz="914400" rtl="0" eaLnBrk="1" latinLnBrk="0" hangingPunct="1">
              <a:spcBef>
                <a:spcPts val="0"/>
              </a:spcBef>
              <a:spcAft>
                <a:spcPts val="600"/>
              </a:spcAft>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1800"/>
              </a:spcAft>
              <a:buNone/>
            </a:pPr>
            <a:endParaRPr lang="en-GB" sz="1800" dirty="0">
              <a:solidFill>
                <a:srgbClr val="282828"/>
              </a:solidFill>
              <a:latin typeface="NJFont Book" panose="020B0503020304020204" pitchFamily="34" charset="0"/>
            </a:endParaRPr>
          </a:p>
        </p:txBody>
      </p:sp>
      <p:sp>
        <p:nvSpPr>
          <p:cNvPr id="6" name="Title 1"/>
          <p:cNvSpPr txBox="1">
            <a:spLocks/>
          </p:cNvSpPr>
          <p:nvPr/>
        </p:nvSpPr>
        <p:spPr bwMode="gray">
          <a:xfrm>
            <a:off x="200359" y="659448"/>
            <a:ext cx="8332455" cy="561714"/>
          </a:xfrm>
          <a:prstGeom prst="rect">
            <a:avLst/>
          </a:prstGeom>
        </p:spPr>
        <p:txBody>
          <a:bodyPr lIns="0"/>
          <a:lstStyle>
            <a:lvl1pPr algn="l" defTabSz="914400" rtl="0" eaLnBrk="1" latinLnBrk="0" hangingPunct="1">
              <a:spcBef>
                <a:spcPct val="0"/>
              </a:spcBef>
              <a:buNone/>
              <a:defRPr sz="2800" kern="1200">
                <a:solidFill>
                  <a:schemeClr val="tx2"/>
                </a:solidFill>
                <a:latin typeface="NJFont Light" panose="020B0303020304020204" pitchFamily="34" charset="0"/>
                <a:ea typeface="+mj-ea"/>
                <a:cs typeface="+mj-cs"/>
              </a:defRPr>
            </a:lvl1pPr>
          </a:lstStyle>
          <a:p>
            <a:r>
              <a:rPr lang="en-GB" sz="2400" dirty="0">
                <a:solidFill>
                  <a:srgbClr val="0019A8"/>
                </a:solidFill>
                <a:latin typeface="NJFont Medium" panose="020B0603020304020204" pitchFamily="34" charset="0"/>
              </a:rPr>
              <a:t>Benefits of our ACA for you....</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49194" y="6034707"/>
            <a:ext cx="8651919" cy="615900"/>
          </a:xfrm>
          <a:prstGeom prst="rect">
            <a:avLst/>
          </a:prstGeom>
        </p:spPr>
      </p:pic>
      <p:sp>
        <p:nvSpPr>
          <p:cNvPr id="3" name="Footer Placeholder 2"/>
          <p:cNvSpPr>
            <a:spLocks noGrp="1"/>
          </p:cNvSpPr>
          <p:nvPr>
            <p:ph type="ftr" sz="quarter" idx="11"/>
          </p:nvPr>
        </p:nvSpPr>
        <p:spPr>
          <a:xfrm>
            <a:off x="200359" y="174923"/>
            <a:ext cx="6571891" cy="365125"/>
          </a:xfrm>
        </p:spPr>
        <p:txBody>
          <a:bodyPr/>
          <a:lstStyle/>
          <a:p>
            <a:r>
              <a:rPr lang="en-GB" dirty="0"/>
              <a:t>TfL Academic Confidentiality Agreement Overview</a:t>
            </a:r>
          </a:p>
          <a:p>
            <a:endParaRPr lang="en-US" dirty="0"/>
          </a:p>
        </p:txBody>
      </p:sp>
      <p:graphicFrame>
        <p:nvGraphicFramePr>
          <p:cNvPr id="4" name="Diagram 3">
            <a:extLst>
              <a:ext uri="{FF2B5EF4-FFF2-40B4-BE49-F238E27FC236}">
                <a16:creationId xmlns:a16="http://schemas.microsoft.com/office/drawing/2014/main" id="{23CC9D78-75D2-47AD-93DC-B0FC5EC3074C}"/>
              </a:ext>
            </a:extLst>
          </p:cNvPr>
          <p:cNvGraphicFramePr/>
          <p:nvPr>
            <p:extLst>
              <p:ext uri="{D42A27DB-BD31-4B8C-83A1-F6EECF244321}">
                <p14:modId xmlns:p14="http://schemas.microsoft.com/office/powerpoint/2010/main" val="2717771797"/>
              </p:ext>
            </p:extLst>
          </p:nvPr>
        </p:nvGraphicFramePr>
        <p:xfrm>
          <a:off x="200359" y="1340562"/>
          <a:ext cx="8651919" cy="41204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74046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gray">
          <a:xfrm>
            <a:off x="251519" y="476672"/>
            <a:ext cx="8649593" cy="561714"/>
          </a:xfrm>
          <a:prstGeom prst="rect">
            <a:avLst/>
          </a:prstGeom>
        </p:spPr>
        <p:txBody>
          <a:bodyPr lIns="0"/>
          <a:lstStyle>
            <a:lvl1pPr algn="l" defTabSz="914400" rtl="0" eaLnBrk="1" latinLnBrk="0" hangingPunct="1">
              <a:spcBef>
                <a:spcPct val="0"/>
              </a:spcBef>
              <a:buNone/>
              <a:defRPr sz="2800" kern="1200">
                <a:solidFill>
                  <a:schemeClr val="tx2"/>
                </a:solidFill>
                <a:latin typeface="NJFont Light" panose="020B0303020304020204" pitchFamily="34" charset="0"/>
                <a:ea typeface="+mj-ea"/>
                <a:cs typeface="+mj-cs"/>
              </a:defRPr>
            </a:lvl1pPr>
          </a:lstStyle>
          <a:p>
            <a:r>
              <a:rPr lang="en-GB" sz="2400" dirty="0">
                <a:solidFill>
                  <a:srgbClr val="0019A8"/>
                </a:solidFill>
                <a:latin typeface="NJFont Medium" panose="020B0603020304020204" pitchFamily="34" charset="0"/>
              </a:rPr>
              <a:t>What documents will you receive?</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49194" y="6034707"/>
            <a:ext cx="8651919" cy="615900"/>
          </a:xfrm>
          <a:prstGeom prst="rect">
            <a:avLst/>
          </a:prstGeom>
        </p:spPr>
      </p:pic>
      <p:sp>
        <p:nvSpPr>
          <p:cNvPr id="14" name="Footer Placeholder 2">
            <a:extLst>
              <a:ext uri="{FF2B5EF4-FFF2-40B4-BE49-F238E27FC236}">
                <a16:creationId xmlns:a16="http://schemas.microsoft.com/office/drawing/2014/main" id="{424849A0-2713-45CE-8EBF-E17A609FBABC}"/>
              </a:ext>
            </a:extLst>
          </p:cNvPr>
          <p:cNvSpPr>
            <a:spLocks noGrp="1"/>
          </p:cNvSpPr>
          <p:nvPr>
            <p:ph type="ftr" sz="quarter" idx="11"/>
          </p:nvPr>
        </p:nvSpPr>
        <p:spPr>
          <a:xfrm>
            <a:off x="200359" y="174923"/>
            <a:ext cx="6571891" cy="365125"/>
          </a:xfrm>
        </p:spPr>
        <p:txBody>
          <a:bodyPr/>
          <a:lstStyle/>
          <a:p>
            <a:r>
              <a:rPr lang="en-GB" dirty="0"/>
              <a:t>TfL Academic Confidentiality Agreement Overview</a:t>
            </a:r>
          </a:p>
          <a:p>
            <a:endParaRPr lang="en-US" dirty="0"/>
          </a:p>
        </p:txBody>
      </p:sp>
      <p:graphicFrame>
        <p:nvGraphicFramePr>
          <p:cNvPr id="2" name="Table 2">
            <a:extLst>
              <a:ext uri="{FF2B5EF4-FFF2-40B4-BE49-F238E27FC236}">
                <a16:creationId xmlns:a16="http://schemas.microsoft.com/office/drawing/2014/main" id="{F5D8E40A-9839-4EA6-97F1-C8ADE4BC73C1}"/>
              </a:ext>
            </a:extLst>
          </p:cNvPr>
          <p:cNvGraphicFramePr>
            <a:graphicFrameLocks noGrp="1"/>
          </p:cNvGraphicFramePr>
          <p:nvPr>
            <p:extLst>
              <p:ext uri="{D42A27DB-BD31-4B8C-83A1-F6EECF244321}">
                <p14:modId xmlns:p14="http://schemas.microsoft.com/office/powerpoint/2010/main" val="2814348067"/>
              </p:ext>
            </p:extLst>
          </p:nvPr>
        </p:nvGraphicFramePr>
        <p:xfrm>
          <a:off x="395536" y="926338"/>
          <a:ext cx="8505576" cy="5382982"/>
        </p:xfrm>
        <a:graphic>
          <a:graphicData uri="http://schemas.openxmlformats.org/drawingml/2006/table">
            <a:tbl>
              <a:tblPr firstRow="1" bandRow="1">
                <a:tableStyleId>{2D5ABB26-0587-4C30-8999-92F81FD0307C}</a:tableStyleId>
              </a:tblPr>
              <a:tblGrid>
                <a:gridCol w="1368152">
                  <a:extLst>
                    <a:ext uri="{9D8B030D-6E8A-4147-A177-3AD203B41FA5}">
                      <a16:colId xmlns:a16="http://schemas.microsoft.com/office/drawing/2014/main" val="2409981921"/>
                    </a:ext>
                  </a:extLst>
                </a:gridCol>
                <a:gridCol w="7137424">
                  <a:extLst>
                    <a:ext uri="{9D8B030D-6E8A-4147-A177-3AD203B41FA5}">
                      <a16:colId xmlns:a16="http://schemas.microsoft.com/office/drawing/2014/main" val="230508816"/>
                    </a:ext>
                  </a:extLst>
                </a:gridCol>
              </a:tblGrid>
              <a:tr h="374390">
                <a:tc>
                  <a:txBody>
                    <a:bodyPr/>
                    <a:lstStyle/>
                    <a:p>
                      <a:r>
                        <a:rPr lang="en-GB" sz="1200" b="1" dirty="0"/>
                        <a:t>Document</a:t>
                      </a:r>
                    </a:p>
                  </a:txBody>
                  <a:tcPr>
                    <a:lnB w="12700" cap="flat" cmpd="sng" algn="ctr">
                      <a:solidFill>
                        <a:schemeClr val="tx1"/>
                      </a:solidFill>
                      <a:prstDash val="solid"/>
                      <a:round/>
                      <a:headEnd type="none" w="med" len="med"/>
                      <a:tailEnd type="none" w="med" len="med"/>
                    </a:lnB>
                  </a:tcPr>
                </a:tc>
                <a:tc>
                  <a:txBody>
                    <a:bodyPr/>
                    <a:lstStyle/>
                    <a:p>
                      <a:r>
                        <a:rPr lang="en-GB" sz="1200" b="1" dirty="0"/>
                        <a:t>Notes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5197396"/>
                  </a:ext>
                </a:extLst>
              </a:tr>
              <a:tr h="1076672">
                <a:tc>
                  <a:txBody>
                    <a:bodyPr/>
                    <a:lstStyle/>
                    <a:p>
                      <a:r>
                        <a:rPr lang="en-GB" sz="1200" i="1" dirty="0"/>
                        <a:t>F9.1 Academic Confidentiality Agreement (ACA)</a:t>
                      </a:r>
                    </a:p>
                  </a:txBody>
                  <a:tcPr>
                    <a:lnT w="12700" cap="flat" cmpd="sng" algn="ctr">
                      <a:solidFill>
                        <a:schemeClr val="tx1"/>
                      </a:solidFill>
                      <a:prstDash val="solid"/>
                      <a:round/>
                      <a:headEnd type="none" w="med" len="med"/>
                      <a:tailEnd type="none" w="med" len="med"/>
                    </a:lnT>
                  </a:tcPr>
                </a:tc>
                <a:tc>
                  <a:txBody>
                    <a:bodyPr/>
                    <a:lstStyle/>
                    <a:p>
                      <a:pPr marL="171450" indent="-171450">
                        <a:buFont typeface="Arial" panose="020B0604020202020204" pitchFamily="34" charset="0"/>
                        <a:buChar char="•"/>
                      </a:pPr>
                      <a:r>
                        <a:rPr lang="en-GB" sz="1200" dirty="0"/>
                        <a:t>There are two versions depending whether the project has privacy / GPDR considerations</a:t>
                      </a:r>
                    </a:p>
                    <a:p>
                      <a:pPr marL="171450" indent="-171450">
                        <a:buFont typeface="Arial" panose="020B0604020202020204" pitchFamily="34" charset="0"/>
                        <a:buChar char="•"/>
                      </a:pPr>
                      <a:r>
                        <a:rPr lang="en-GB" sz="1200" dirty="0"/>
                        <a:t>The agreements need to be executed by authorised signatories before the project can commence and any confidential data can be exchanged</a:t>
                      </a:r>
                    </a:p>
                    <a:p>
                      <a:pPr marL="171450" indent="-171450">
                        <a:buFont typeface="Arial" panose="020B0604020202020204" pitchFamily="34" charset="0"/>
                        <a:buChar char="•"/>
                      </a:pPr>
                      <a:r>
                        <a:rPr lang="en-GB" sz="1200" dirty="0"/>
                        <a:t>Subject to a Cyber Security assessment </a:t>
                      </a:r>
                    </a:p>
                    <a:p>
                      <a:endParaRPr lang="en-GB" sz="1200"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808243853"/>
                  </a:ext>
                </a:extLst>
              </a:tr>
              <a:tr h="527270">
                <a:tc>
                  <a:txBody>
                    <a:bodyPr/>
                    <a:lstStyle/>
                    <a:p>
                      <a:r>
                        <a:rPr lang="en-GB" sz="1200" i="1" dirty="0"/>
                        <a:t>F1554 Data </a:t>
                      </a:r>
                      <a:br>
                        <a:rPr lang="en-GB" sz="1200" i="1" dirty="0"/>
                      </a:br>
                      <a:r>
                        <a:rPr lang="en-GB" sz="1200" i="1" dirty="0"/>
                        <a:t>Adequacy Form</a:t>
                      </a:r>
                      <a:br>
                        <a:rPr lang="en-GB" sz="1200" i="1" dirty="0"/>
                      </a:br>
                      <a:br>
                        <a:rPr lang="en-GB" sz="1200" i="1" dirty="0"/>
                      </a:br>
                      <a:r>
                        <a:rPr lang="en-GB" sz="800" b="1" i="1" dirty="0"/>
                        <a:t>NB:</a:t>
                      </a:r>
                      <a:r>
                        <a:rPr lang="en-GB" sz="800" i="1" dirty="0"/>
                        <a:t> this form may be replaced with an updated process during 2021</a:t>
                      </a:r>
                      <a:endParaRPr lang="en-GB" sz="1200" i="1" dirty="0"/>
                    </a:p>
                  </a:txBody>
                  <a:tcPr/>
                </a:tc>
                <a:tc>
                  <a:txBody>
                    <a:bodyPr/>
                    <a:lstStyle/>
                    <a:p>
                      <a:pPr marL="171450" indent="-171450">
                        <a:buFont typeface="Arial" panose="020B0604020202020204" pitchFamily="34" charset="0"/>
                        <a:buChar char="•"/>
                      </a:pPr>
                      <a:r>
                        <a:rPr lang="en-GB" sz="1200" kern="1200" dirty="0">
                          <a:solidFill>
                            <a:schemeClr val="tx1"/>
                          </a:solidFill>
                          <a:latin typeface="+mn-lt"/>
                          <a:ea typeface="+mn-ea"/>
                          <a:cs typeface="+mn-cs"/>
                        </a:rPr>
                        <a:t>Used to help demonstrate adequate information security provisions will be in place to protect any TfL materials being supplied to undertake the research and who will be responsible for data deletion on completion of the project </a:t>
                      </a:r>
                    </a:p>
                    <a:p>
                      <a:pPr marL="171450" indent="-171450">
                        <a:buFont typeface="Arial" panose="020B0604020202020204" pitchFamily="34" charset="0"/>
                        <a:buChar char="•"/>
                      </a:pPr>
                      <a:r>
                        <a:rPr lang="en-GB" sz="1200" kern="1200" dirty="0">
                          <a:solidFill>
                            <a:schemeClr val="tx1"/>
                          </a:solidFill>
                          <a:latin typeface="+mn-lt"/>
                          <a:ea typeface="+mn-ea"/>
                          <a:cs typeface="+mn-cs"/>
                        </a:rPr>
                        <a:t>Outlines the annual training requirements expected of all team members</a:t>
                      </a:r>
                    </a:p>
                    <a:p>
                      <a:pPr marL="171450" indent="-171450">
                        <a:buFont typeface="Arial" panose="020B0604020202020204" pitchFamily="34" charset="0"/>
                        <a:buChar char="•"/>
                      </a:pPr>
                      <a:r>
                        <a:rPr lang="en-GB" sz="1200" kern="1200" dirty="0">
                          <a:solidFill>
                            <a:schemeClr val="tx1"/>
                          </a:solidFill>
                          <a:latin typeface="+mn-lt"/>
                          <a:ea typeface="+mn-ea"/>
                          <a:cs typeface="+mn-cs"/>
                        </a:rPr>
                        <a:t>Our Cyber Security team may also ask you to complete additional forms / provided more detailed information</a:t>
                      </a:r>
                    </a:p>
                  </a:txBody>
                  <a:tcPr/>
                </a:tc>
                <a:extLst>
                  <a:ext uri="{0D108BD9-81ED-4DB2-BD59-A6C34878D82A}">
                    <a16:rowId xmlns:a16="http://schemas.microsoft.com/office/drawing/2014/main" val="639013712"/>
                  </a:ext>
                </a:extLst>
              </a:tr>
              <a:tr h="527270">
                <a:tc>
                  <a:txBody>
                    <a:bodyPr/>
                    <a:lstStyle/>
                    <a:p>
                      <a:r>
                        <a:rPr lang="en-GB" sz="1200" i="1" dirty="0"/>
                        <a:t>F7526 Data Protection Impact Assessment (DPIA)</a:t>
                      </a:r>
                    </a:p>
                  </a:txBody>
                  <a:tcPr/>
                </a:tc>
                <a:tc>
                  <a:txBody>
                    <a:bodyPr/>
                    <a:lstStyle/>
                    <a:p>
                      <a:pPr marL="171450" indent="-171450">
                        <a:buFont typeface="Arial" panose="020B0604020202020204" pitchFamily="34" charset="0"/>
                        <a:buChar char="•"/>
                      </a:pPr>
                      <a:r>
                        <a:rPr lang="en-GB" sz="1200" kern="1200" dirty="0">
                          <a:solidFill>
                            <a:schemeClr val="tx1"/>
                          </a:solidFill>
                          <a:latin typeface="+mn-lt"/>
                          <a:ea typeface="+mn-ea"/>
                          <a:cs typeface="+mn-cs"/>
                        </a:rPr>
                        <a:t>Any initiative, project or proposal to change processes that involves the processing of personal information (or the use of privacy intrusive technologies) is likely to give rise to various privacy and data protection concerns. </a:t>
                      </a:r>
                    </a:p>
                    <a:p>
                      <a:pPr marL="171450" indent="-171450">
                        <a:buFont typeface="Arial" panose="020B0604020202020204" pitchFamily="34" charset="0"/>
                        <a:buChar char="•"/>
                      </a:pPr>
                      <a:r>
                        <a:rPr lang="en-GB" sz="1200" kern="1200" dirty="0">
                          <a:solidFill>
                            <a:schemeClr val="tx1"/>
                          </a:solidFill>
                          <a:latin typeface="+mn-lt"/>
                          <a:ea typeface="+mn-ea"/>
                          <a:cs typeface="+mn-cs"/>
                        </a:rPr>
                        <a:t>Undertaking a DPIA helps to ensure that data protection risks are identified as soon as possible. The DPIA should continue to be maintained and updated throughout the project lifecycle. </a:t>
                      </a:r>
                    </a:p>
                    <a:p>
                      <a:pPr marL="171450" indent="-171450">
                        <a:buFont typeface="Arial" panose="020B0604020202020204" pitchFamily="34" charset="0"/>
                        <a:buChar char="•"/>
                      </a:pPr>
                      <a:r>
                        <a:rPr lang="en-GB" sz="1200" kern="1200" dirty="0">
                          <a:solidFill>
                            <a:schemeClr val="tx1"/>
                          </a:solidFill>
                          <a:latin typeface="+mn-lt"/>
                          <a:ea typeface="+mn-ea"/>
                          <a:cs typeface="+mn-cs"/>
                        </a:rPr>
                        <a:t>The GDPR makes a Data Protection Impact Assessment (DPIA) mandatory for certain types of processing, or any other processing that is likely to result in a high risk to individual’s interests.</a:t>
                      </a:r>
                    </a:p>
                  </a:txBody>
                  <a:tcPr/>
                </a:tc>
                <a:extLst>
                  <a:ext uri="{0D108BD9-81ED-4DB2-BD59-A6C34878D82A}">
                    <a16:rowId xmlns:a16="http://schemas.microsoft.com/office/drawing/2014/main" val="3272949312"/>
                  </a:ext>
                </a:extLst>
              </a:tr>
              <a:tr h="527270">
                <a:tc>
                  <a:txBody>
                    <a:bodyPr/>
                    <a:lstStyle/>
                    <a:p>
                      <a:r>
                        <a:rPr lang="en-GB" sz="1200" i="1" dirty="0"/>
                        <a:t>Supporting documents</a:t>
                      </a:r>
                    </a:p>
                  </a:txBody>
                  <a:tcPr/>
                </a:tc>
                <a:tc>
                  <a:txBody>
                    <a:bodyPr/>
                    <a:lstStyle/>
                    <a:p>
                      <a:r>
                        <a:rPr lang="en-GB" sz="1200" dirty="0"/>
                        <a:t>You will also receive additional documents providing additional details which we kindly ask that all members of the project team read and abide by:</a:t>
                      </a:r>
                    </a:p>
                    <a:p>
                      <a:pPr marL="171450" indent="-171450">
                        <a:buFont typeface="Arial" panose="020B0604020202020204" pitchFamily="34" charset="0"/>
                        <a:buChar char="•"/>
                      </a:pPr>
                      <a:r>
                        <a:rPr lang="en-GB" sz="1200" kern="1200" dirty="0">
                          <a:solidFill>
                            <a:schemeClr val="tx1"/>
                          </a:solidFill>
                          <a:latin typeface="+mn-lt"/>
                          <a:ea typeface="+mn-ea"/>
                          <a:cs typeface="+mn-cs"/>
                        </a:rPr>
                        <a:t>Information Governance Dos and Don’ts Guide</a:t>
                      </a:r>
                    </a:p>
                    <a:p>
                      <a:pPr marL="171450" indent="-171450">
                        <a:buFont typeface="Arial" panose="020B0604020202020204" pitchFamily="34" charset="0"/>
                        <a:buChar char="•"/>
                      </a:pPr>
                      <a:r>
                        <a:rPr lang="en-GB" sz="1200" kern="1200" dirty="0">
                          <a:solidFill>
                            <a:schemeClr val="tx1"/>
                          </a:solidFill>
                          <a:latin typeface="+mn-lt"/>
                          <a:ea typeface="+mn-ea"/>
                          <a:cs typeface="+mn-cs"/>
                        </a:rPr>
                        <a:t>Details of TfL Information Security Policies covering data handling, transfer, sensitivity labelling etc.</a:t>
                      </a:r>
                    </a:p>
                    <a:p>
                      <a:pPr marL="171450" indent="-171450">
                        <a:buFont typeface="Arial" panose="020B0604020202020204" pitchFamily="34" charset="0"/>
                        <a:buChar char="•"/>
                      </a:pPr>
                      <a:r>
                        <a:rPr lang="en-GB" sz="1200" kern="1200" dirty="0">
                          <a:solidFill>
                            <a:schemeClr val="tx1"/>
                          </a:solidFill>
                          <a:latin typeface="+mn-lt"/>
                          <a:ea typeface="+mn-ea"/>
                          <a:cs typeface="+mn-cs"/>
                        </a:rPr>
                        <a:t>If you are being provided with access to our </a:t>
                      </a:r>
                      <a:r>
                        <a:rPr lang="en-GB" sz="1200" kern="1200" dirty="0" err="1">
                          <a:solidFill>
                            <a:schemeClr val="tx1"/>
                          </a:solidFill>
                          <a:latin typeface="+mn-lt"/>
                          <a:ea typeface="+mn-ea"/>
                          <a:cs typeface="+mn-cs"/>
                        </a:rPr>
                        <a:t>OneLondon</a:t>
                      </a:r>
                      <a:r>
                        <a:rPr lang="en-GB" sz="1200" kern="1200" dirty="0">
                          <a:solidFill>
                            <a:schemeClr val="tx1"/>
                          </a:solidFill>
                          <a:latin typeface="+mn-lt"/>
                          <a:ea typeface="+mn-ea"/>
                          <a:cs typeface="+mn-cs"/>
                        </a:rPr>
                        <a:t> computing environment, you will also be expected to read and abide by similar policies such as our Code of Connection.</a:t>
                      </a:r>
                    </a:p>
                    <a:p>
                      <a:endParaRPr lang="en-GB" sz="1200" kern="1200" dirty="0">
                        <a:solidFill>
                          <a:schemeClr val="tx1"/>
                        </a:solidFill>
                        <a:latin typeface="+mn-lt"/>
                        <a:ea typeface="+mn-ea"/>
                        <a:cs typeface="+mn-cs"/>
                      </a:endParaRPr>
                    </a:p>
                  </a:txBody>
                  <a:tcPr/>
                </a:tc>
                <a:extLst>
                  <a:ext uri="{0D108BD9-81ED-4DB2-BD59-A6C34878D82A}">
                    <a16:rowId xmlns:a16="http://schemas.microsoft.com/office/drawing/2014/main" val="2958886659"/>
                  </a:ext>
                </a:extLst>
              </a:tr>
            </a:tbl>
          </a:graphicData>
        </a:graphic>
      </p:graphicFrame>
    </p:spTree>
    <p:extLst>
      <p:ext uri="{BB962C8B-B14F-4D97-AF65-F5344CB8AC3E}">
        <p14:creationId xmlns:p14="http://schemas.microsoft.com/office/powerpoint/2010/main" val="37706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8CAA08D3-F5DE-4E84-AB97-42CC1224A39B}"/>
              </a:ext>
            </a:extLst>
          </p:cNvPr>
          <p:cNvGraphicFramePr/>
          <p:nvPr>
            <p:extLst>
              <p:ext uri="{D42A27DB-BD31-4B8C-83A1-F6EECF244321}">
                <p14:modId xmlns:p14="http://schemas.microsoft.com/office/powerpoint/2010/main" val="2467546447"/>
              </p:ext>
            </p:extLst>
          </p:nvPr>
        </p:nvGraphicFramePr>
        <p:xfrm>
          <a:off x="200359" y="940305"/>
          <a:ext cx="8620113" cy="4680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
            <a:extLst>
              <a:ext uri="{FF2B5EF4-FFF2-40B4-BE49-F238E27FC236}">
                <a16:creationId xmlns:a16="http://schemas.microsoft.com/office/drawing/2014/main" id="{936DD5AA-C4F2-4348-AF97-7D8AD740FE61}"/>
              </a:ext>
            </a:extLst>
          </p:cNvPr>
          <p:cNvSpPr txBox="1">
            <a:spLocks/>
          </p:cNvSpPr>
          <p:nvPr/>
        </p:nvSpPr>
        <p:spPr bwMode="gray">
          <a:xfrm>
            <a:off x="200359" y="659448"/>
            <a:ext cx="8332455" cy="561714"/>
          </a:xfrm>
          <a:prstGeom prst="rect">
            <a:avLst/>
          </a:prstGeom>
        </p:spPr>
        <p:txBody>
          <a:bodyPr lIns="0"/>
          <a:lstStyle>
            <a:lvl1pPr algn="l" defTabSz="914400" rtl="0" eaLnBrk="1" latinLnBrk="0" hangingPunct="1">
              <a:spcBef>
                <a:spcPct val="0"/>
              </a:spcBef>
              <a:buNone/>
              <a:defRPr sz="2800" kern="1200">
                <a:solidFill>
                  <a:schemeClr val="tx2"/>
                </a:solidFill>
                <a:latin typeface="NJFont Light" panose="020B0303020304020204" pitchFamily="34" charset="0"/>
                <a:ea typeface="+mj-ea"/>
                <a:cs typeface="+mj-cs"/>
              </a:defRPr>
            </a:lvl1pPr>
          </a:lstStyle>
          <a:p>
            <a:r>
              <a:rPr lang="en-GB" sz="2400" dirty="0">
                <a:solidFill>
                  <a:srgbClr val="0019A8"/>
                </a:solidFill>
                <a:latin typeface="NJFont Medium" panose="020B0603020304020204" pitchFamily="34" charset="0"/>
              </a:rPr>
              <a:t>What we expect from you....</a:t>
            </a:r>
          </a:p>
        </p:txBody>
      </p:sp>
      <p:sp>
        <p:nvSpPr>
          <p:cNvPr id="4" name="Footer Placeholder 2">
            <a:extLst>
              <a:ext uri="{FF2B5EF4-FFF2-40B4-BE49-F238E27FC236}">
                <a16:creationId xmlns:a16="http://schemas.microsoft.com/office/drawing/2014/main" id="{DC1E0AD4-D400-459F-BE9B-56CAA440453D}"/>
              </a:ext>
            </a:extLst>
          </p:cNvPr>
          <p:cNvSpPr>
            <a:spLocks noGrp="1"/>
          </p:cNvSpPr>
          <p:nvPr>
            <p:ph type="ftr" sz="quarter" idx="11"/>
          </p:nvPr>
        </p:nvSpPr>
        <p:spPr>
          <a:xfrm>
            <a:off x="200359" y="174923"/>
            <a:ext cx="6571891" cy="365125"/>
          </a:xfrm>
        </p:spPr>
        <p:txBody>
          <a:bodyPr/>
          <a:lstStyle/>
          <a:p>
            <a:r>
              <a:rPr lang="en-GB" dirty="0"/>
              <a:t>TfL Academic Confidentiality Agreement Overview</a:t>
            </a:r>
          </a:p>
          <a:p>
            <a:endParaRPr lang="en-US" dirty="0"/>
          </a:p>
        </p:txBody>
      </p:sp>
      <p:sp>
        <p:nvSpPr>
          <p:cNvPr id="5" name="TextBox 4">
            <a:extLst>
              <a:ext uri="{FF2B5EF4-FFF2-40B4-BE49-F238E27FC236}">
                <a16:creationId xmlns:a16="http://schemas.microsoft.com/office/drawing/2014/main" id="{0F223892-4101-426C-B659-8D9B14AC845A}"/>
              </a:ext>
            </a:extLst>
          </p:cNvPr>
          <p:cNvSpPr txBox="1"/>
          <p:nvPr/>
        </p:nvSpPr>
        <p:spPr>
          <a:xfrm>
            <a:off x="1608772" y="5485871"/>
            <a:ext cx="2088232" cy="646331"/>
          </a:xfrm>
          <a:prstGeom prst="rect">
            <a:avLst/>
          </a:prstGeom>
          <a:noFill/>
        </p:spPr>
        <p:txBody>
          <a:bodyPr wrap="square" rtlCol="0">
            <a:spAutoFit/>
          </a:bodyPr>
          <a:lstStyle/>
          <a:p>
            <a:pPr lvl="0"/>
            <a:r>
              <a:rPr lang="en-GB" sz="1200" dirty="0"/>
              <a:t>If ever in doubt – please seek advice from your key TfL contacts!</a:t>
            </a:r>
          </a:p>
        </p:txBody>
      </p:sp>
      <p:sp>
        <p:nvSpPr>
          <p:cNvPr id="6" name="TextBox 5">
            <a:extLst>
              <a:ext uri="{FF2B5EF4-FFF2-40B4-BE49-F238E27FC236}">
                <a16:creationId xmlns:a16="http://schemas.microsoft.com/office/drawing/2014/main" id="{665D8FE2-17A8-4207-BBE4-F54D65C5311E}"/>
              </a:ext>
            </a:extLst>
          </p:cNvPr>
          <p:cNvSpPr txBox="1"/>
          <p:nvPr/>
        </p:nvSpPr>
        <p:spPr>
          <a:xfrm>
            <a:off x="4982950" y="5301208"/>
            <a:ext cx="3992438" cy="1015663"/>
          </a:xfrm>
          <a:prstGeom prst="rect">
            <a:avLst/>
          </a:prstGeom>
          <a:noFill/>
        </p:spPr>
        <p:txBody>
          <a:bodyPr wrap="square" rtlCol="0">
            <a:spAutoFit/>
          </a:bodyPr>
          <a:lstStyle/>
          <a:p>
            <a:r>
              <a:rPr lang="en-GB" sz="1000" dirty="0"/>
              <a:t> </a:t>
            </a:r>
          </a:p>
          <a:p>
            <a:r>
              <a:rPr lang="en-GB" sz="1000" b="1" i="1" dirty="0"/>
              <a:t>NB:</a:t>
            </a:r>
            <a:r>
              <a:rPr lang="en-GB" sz="1000" dirty="0"/>
              <a:t> this summary highlights a few key expectations and is not intended as a substitute to all members of the project team being familiar with the full set of contractual terms and TfL policies applicable to the research project.</a:t>
            </a:r>
          </a:p>
          <a:p>
            <a:endParaRPr lang="en-GB" sz="1000" dirty="0"/>
          </a:p>
        </p:txBody>
      </p:sp>
      <p:pic>
        <p:nvPicPr>
          <p:cNvPr id="8" name="Graphic 7" descr="Questions">
            <a:extLst>
              <a:ext uri="{FF2B5EF4-FFF2-40B4-BE49-F238E27FC236}">
                <a16:creationId xmlns:a16="http://schemas.microsoft.com/office/drawing/2014/main" id="{AA4F3E8D-20A8-44EF-90EB-3B38DB827AC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4195" y="5511749"/>
            <a:ext cx="594577" cy="594577"/>
          </a:xfrm>
          <a:prstGeom prst="rect">
            <a:avLst/>
          </a:prstGeom>
        </p:spPr>
      </p:pic>
    </p:spTree>
    <p:extLst>
      <p:ext uri="{BB962C8B-B14F-4D97-AF65-F5344CB8AC3E}">
        <p14:creationId xmlns:p14="http://schemas.microsoft.com/office/powerpoint/2010/main" val="3926110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FCDD80E-0263-4507-9B37-6C89B3783ECF}"/>
              </a:ext>
            </a:extLst>
          </p:cNvPr>
          <p:cNvSpPr txBox="1">
            <a:spLocks/>
          </p:cNvSpPr>
          <p:nvPr/>
        </p:nvSpPr>
        <p:spPr bwMode="gray">
          <a:xfrm>
            <a:off x="200359" y="659448"/>
            <a:ext cx="8332455" cy="561714"/>
          </a:xfrm>
          <a:prstGeom prst="rect">
            <a:avLst/>
          </a:prstGeom>
        </p:spPr>
        <p:txBody>
          <a:bodyPr lIns="0"/>
          <a:lstStyle>
            <a:lvl1pPr algn="l" defTabSz="914400" rtl="0" eaLnBrk="1" latinLnBrk="0" hangingPunct="1">
              <a:spcBef>
                <a:spcPct val="0"/>
              </a:spcBef>
              <a:buNone/>
              <a:defRPr sz="2800" kern="1200">
                <a:solidFill>
                  <a:schemeClr val="tx2"/>
                </a:solidFill>
                <a:latin typeface="NJFont Light" panose="020B0303020304020204" pitchFamily="34" charset="0"/>
                <a:ea typeface="+mj-ea"/>
                <a:cs typeface="+mj-cs"/>
              </a:defRPr>
            </a:lvl1pPr>
          </a:lstStyle>
          <a:p>
            <a:r>
              <a:rPr lang="en-GB" sz="2400" dirty="0">
                <a:solidFill>
                  <a:srgbClr val="0019A8"/>
                </a:solidFill>
                <a:latin typeface="NJFont Medium" panose="020B0603020304020204" pitchFamily="34" charset="0"/>
              </a:rPr>
              <a:t>Steps to get an ACA in place</a:t>
            </a:r>
          </a:p>
        </p:txBody>
      </p:sp>
      <p:sp>
        <p:nvSpPr>
          <p:cNvPr id="4" name="Footer Placeholder 2">
            <a:extLst>
              <a:ext uri="{FF2B5EF4-FFF2-40B4-BE49-F238E27FC236}">
                <a16:creationId xmlns:a16="http://schemas.microsoft.com/office/drawing/2014/main" id="{EA0017EB-D0FB-4C7F-9F59-222237F32E3F}"/>
              </a:ext>
            </a:extLst>
          </p:cNvPr>
          <p:cNvSpPr>
            <a:spLocks noGrp="1"/>
          </p:cNvSpPr>
          <p:nvPr>
            <p:ph type="ftr" sz="quarter" idx="11"/>
          </p:nvPr>
        </p:nvSpPr>
        <p:spPr>
          <a:xfrm>
            <a:off x="200359" y="174923"/>
            <a:ext cx="6571891" cy="365125"/>
          </a:xfrm>
        </p:spPr>
        <p:txBody>
          <a:bodyPr/>
          <a:lstStyle/>
          <a:p>
            <a:r>
              <a:rPr lang="en-GB" dirty="0"/>
              <a:t>TfL Academic Confidentiality Agreement Overview</a:t>
            </a:r>
          </a:p>
          <a:p>
            <a:endParaRPr lang="en-US" dirty="0"/>
          </a:p>
        </p:txBody>
      </p:sp>
      <p:graphicFrame>
        <p:nvGraphicFramePr>
          <p:cNvPr id="5" name="Diagram 4">
            <a:extLst>
              <a:ext uri="{FF2B5EF4-FFF2-40B4-BE49-F238E27FC236}">
                <a16:creationId xmlns:a16="http://schemas.microsoft.com/office/drawing/2014/main" id="{2C234BB8-83F4-4EA3-82B5-F4CA1E957820}"/>
              </a:ext>
            </a:extLst>
          </p:cNvPr>
          <p:cNvGraphicFramePr/>
          <p:nvPr>
            <p:extLst>
              <p:ext uri="{D42A27DB-BD31-4B8C-83A1-F6EECF244321}">
                <p14:modId xmlns:p14="http://schemas.microsoft.com/office/powerpoint/2010/main" val="2899445021"/>
              </p:ext>
            </p:extLst>
          </p:nvPr>
        </p:nvGraphicFramePr>
        <p:xfrm>
          <a:off x="200359" y="1340562"/>
          <a:ext cx="4371641" cy="45367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8" name="Group 17">
            <a:extLst>
              <a:ext uri="{FF2B5EF4-FFF2-40B4-BE49-F238E27FC236}">
                <a16:creationId xmlns:a16="http://schemas.microsoft.com/office/drawing/2014/main" id="{1467A842-B8F5-4A13-B1AA-658463EE4BE1}"/>
              </a:ext>
            </a:extLst>
          </p:cNvPr>
          <p:cNvGrpSpPr/>
          <p:nvPr/>
        </p:nvGrpSpPr>
        <p:grpSpPr>
          <a:xfrm rot="21414821">
            <a:off x="5019613" y="978503"/>
            <a:ext cx="4372030" cy="5649266"/>
            <a:chOff x="5066900" y="880025"/>
            <a:chExt cx="4372030" cy="5649266"/>
          </a:xfrm>
        </p:grpSpPr>
        <p:pic>
          <p:nvPicPr>
            <p:cNvPr id="17" name="Picture 16">
              <a:extLst>
                <a:ext uri="{FF2B5EF4-FFF2-40B4-BE49-F238E27FC236}">
                  <a16:creationId xmlns:a16="http://schemas.microsoft.com/office/drawing/2014/main" id="{54D2460E-38FF-4512-B400-42331624C237}"/>
                </a:ext>
              </a:extLst>
            </p:cNvPr>
            <p:cNvPicPr>
              <a:picLocks noChangeAspect="1"/>
            </p:cNvPicPr>
            <p:nvPr/>
          </p:nvPicPr>
          <p:blipFill>
            <a:blip r:embed="rId8"/>
            <a:stretch>
              <a:fillRect/>
            </a:stretch>
          </p:blipFill>
          <p:spPr>
            <a:xfrm>
              <a:off x="5066900" y="880025"/>
              <a:ext cx="4372030" cy="5649266"/>
            </a:xfrm>
            <a:prstGeom prst="rect">
              <a:avLst/>
            </a:prstGeom>
          </p:spPr>
        </p:pic>
        <p:sp>
          <p:nvSpPr>
            <p:cNvPr id="6" name="TextBox 5">
              <a:extLst>
                <a:ext uri="{FF2B5EF4-FFF2-40B4-BE49-F238E27FC236}">
                  <a16:creationId xmlns:a16="http://schemas.microsoft.com/office/drawing/2014/main" id="{7B081901-0B97-4D39-96D3-82B35B6606BD}"/>
                </a:ext>
              </a:extLst>
            </p:cNvPr>
            <p:cNvSpPr txBox="1"/>
            <p:nvPr/>
          </p:nvSpPr>
          <p:spPr>
            <a:xfrm>
              <a:off x="5423474" y="1819527"/>
              <a:ext cx="3168726" cy="3770263"/>
            </a:xfrm>
            <a:prstGeom prst="rect">
              <a:avLst/>
            </a:prstGeom>
            <a:noFill/>
          </p:spPr>
          <p:txBody>
            <a:bodyPr wrap="square" lIns="91440" tIns="45720" rIns="91440" bIns="45720" rtlCol="0" anchor="t">
              <a:spAutoFit/>
            </a:bodyPr>
            <a:lstStyle/>
            <a:p>
              <a:pPr lvl="0"/>
              <a:r>
                <a:rPr lang="en-GB" sz="1100" dirty="0"/>
                <a:t>Please can you provide the following key details to enable us to draft the ACA:</a:t>
              </a:r>
              <a:br>
                <a:rPr lang="en-GB" sz="1100" dirty="0"/>
              </a:br>
              <a:endParaRPr lang="en-GB" sz="1100" dirty="0"/>
            </a:p>
            <a:p>
              <a:pPr marL="228600" lvl="0" indent="-228600">
                <a:buFont typeface="+mj-lt"/>
                <a:buAutoNum type="alphaLcParenR"/>
              </a:pPr>
              <a:r>
                <a:rPr lang="en-GB" sz="1100" dirty="0"/>
                <a:t>Administrative address for your organisation</a:t>
              </a:r>
            </a:p>
            <a:p>
              <a:pPr marL="228600" lvl="0" indent="-228600">
                <a:buFont typeface="+mj-lt"/>
                <a:buAutoNum type="alphaLcParenR"/>
              </a:pPr>
              <a:r>
                <a:rPr lang="en-GB" sz="1100" dirty="0"/>
                <a:t>Short abstract summarising project purpose</a:t>
              </a:r>
            </a:p>
            <a:p>
              <a:pPr marL="228600" indent="-228600">
                <a:buFont typeface="+mj-lt"/>
                <a:buAutoNum type="alphaLcParenR"/>
              </a:pPr>
              <a:r>
                <a:rPr lang="en-GB" sz="1100" dirty="0"/>
                <a:t>TfL restricted / confidential data required </a:t>
              </a:r>
            </a:p>
            <a:p>
              <a:pPr marL="228600" indent="-228600">
                <a:buFont typeface="+mj-lt"/>
                <a:buAutoNum type="alphaLcParenR"/>
              </a:pPr>
              <a:r>
                <a:rPr lang="en-GB" sz="1100" dirty="0"/>
                <a:t>Summary of controlled and secured environment for storing, handling and analysing the data (e.g. Data Safe Haven)</a:t>
              </a:r>
            </a:p>
            <a:p>
              <a:pPr marL="228600" indent="-228600">
                <a:buFont typeface="+mj-lt"/>
                <a:buAutoNum type="alphaLcParenR"/>
              </a:pPr>
              <a:r>
                <a:rPr lang="en-GB" sz="1100" dirty="0"/>
                <a:t>Name of Principal Investigator</a:t>
              </a:r>
            </a:p>
            <a:p>
              <a:pPr marL="228600" lvl="0" indent="-228600">
                <a:buFont typeface="+mj-lt"/>
                <a:buAutoNum type="alphaLcParenR"/>
              </a:pPr>
              <a:r>
                <a:rPr lang="en-GB" sz="1100" dirty="0"/>
                <a:t>Names of all members of the project team who require access to restricted information </a:t>
              </a:r>
              <a:r>
                <a:rPr lang="en-GB" sz="800" dirty="0"/>
                <a:t>(note this can be updated in due course via a variation)</a:t>
              </a:r>
            </a:p>
            <a:p>
              <a:pPr marL="228600" indent="-228600">
                <a:buFont typeface="+mj-lt"/>
                <a:buAutoNum type="alphaLcParenR"/>
              </a:pPr>
              <a:r>
                <a:rPr lang="en-GB" sz="1100" dirty="0"/>
                <a:t>Is anyone affiliated with another university / organisation or is working / might work on the project outside of the UK? If so, where?</a:t>
              </a:r>
            </a:p>
            <a:p>
              <a:pPr marL="228600" indent="-228600">
                <a:buFont typeface="+mj-lt"/>
                <a:buAutoNum type="alphaLcParenR"/>
              </a:pPr>
              <a:r>
                <a:rPr lang="en-GB" sz="1100" dirty="0"/>
                <a:t>Name of TfL business sponsor (if known)</a:t>
              </a:r>
            </a:p>
            <a:p>
              <a:pPr marL="228600" indent="-228600">
                <a:buFont typeface="+mj-lt"/>
                <a:buAutoNum type="alphaLcParenR"/>
              </a:pPr>
              <a:r>
                <a:rPr lang="en-GB" sz="1100" dirty="0"/>
                <a:t>Data retention / data deletion date – please allow time for peer review of papers etc.</a:t>
              </a:r>
            </a:p>
            <a:p>
              <a:pPr marL="228600" lvl="0" indent="-228600">
                <a:buFont typeface="+mj-lt"/>
                <a:buAutoNum type="alphaLcParenR"/>
              </a:pPr>
              <a:r>
                <a:rPr lang="en-GB" sz="1100" dirty="0"/>
                <a:t>Key deliverables / milestones (what by when including academic and business outputs)</a:t>
              </a:r>
            </a:p>
            <a:p>
              <a:endParaRPr lang="en-GB" sz="1100" dirty="0"/>
            </a:p>
          </p:txBody>
        </p:sp>
      </p:grpSp>
      <p:grpSp>
        <p:nvGrpSpPr>
          <p:cNvPr id="14" name="Group 13">
            <a:extLst>
              <a:ext uri="{FF2B5EF4-FFF2-40B4-BE49-F238E27FC236}">
                <a16:creationId xmlns:a16="http://schemas.microsoft.com/office/drawing/2014/main" id="{3FE44117-044C-4BFF-A801-C8BE03C7C81A}"/>
              </a:ext>
            </a:extLst>
          </p:cNvPr>
          <p:cNvGrpSpPr/>
          <p:nvPr/>
        </p:nvGrpSpPr>
        <p:grpSpPr>
          <a:xfrm rot="16200000">
            <a:off x="4716446" y="1340339"/>
            <a:ext cx="288238" cy="433113"/>
            <a:chOff x="2097188" y="418954"/>
            <a:chExt cx="177263" cy="150210"/>
          </a:xfrm>
        </p:grpSpPr>
        <p:sp>
          <p:nvSpPr>
            <p:cNvPr id="15" name="Arrow: Right 14">
              <a:extLst>
                <a:ext uri="{FF2B5EF4-FFF2-40B4-BE49-F238E27FC236}">
                  <a16:creationId xmlns:a16="http://schemas.microsoft.com/office/drawing/2014/main" id="{35290057-0F97-453C-A09E-B199278FE528}"/>
                </a:ext>
              </a:extLst>
            </p:cNvPr>
            <p:cNvSpPr/>
            <p:nvPr/>
          </p:nvSpPr>
          <p:spPr>
            <a:xfrm rot="5400000">
              <a:off x="2110715" y="405427"/>
              <a:ext cx="150210" cy="177263"/>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6" name="Arrow: Right 4">
              <a:extLst>
                <a:ext uri="{FF2B5EF4-FFF2-40B4-BE49-F238E27FC236}">
                  <a16:creationId xmlns:a16="http://schemas.microsoft.com/office/drawing/2014/main" id="{C74665BB-EAD1-4266-9BCC-1247E865A147}"/>
                </a:ext>
              </a:extLst>
            </p:cNvPr>
            <p:cNvSpPr txBox="1"/>
            <p:nvPr/>
          </p:nvSpPr>
          <p:spPr>
            <a:xfrm>
              <a:off x="2132642" y="418954"/>
              <a:ext cx="106357" cy="1051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b="1" kern="1200"/>
            </a:p>
          </p:txBody>
        </p:sp>
      </p:grpSp>
      <p:graphicFrame>
        <p:nvGraphicFramePr>
          <p:cNvPr id="21" name="Object 20">
            <a:extLst>
              <a:ext uri="{FF2B5EF4-FFF2-40B4-BE49-F238E27FC236}">
                <a16:creationId xmlns:a16="http://schemas.microsoft.com/office/drawing/2014/main" id="{FFE45431-8AD9-4C67-896F-9BC9E368F363}"/>
              </a:ext>
            </a:extLst>
          </p:cNvPr>
          <p:cNvGraphicFramePr>
            <a:graphicFrameLocks noChangeAspect="1"/>
          </p:cNvGraphicFramePr>
          <p:nvPr>
            <p:extLst>
              <p:ext uri="{D42A27DB-BD31-4B8C-83A1-F6EECF244321}">
                <p14:modId xmlns:p14="http://schemas.microsoft.com/office/powerpoint/2010/main" val="715318743"/>
              </p:ext>
            </p:extLst>
          </p:nvPr>
        </p:nvGraphicFramePr>
        <p:xfrm>
          <a:off x="7956763" y="5462969"/>
          <a:ext cx="914400" cy="771525"/>
        </p:xfrm>
        <a:graphic>
          <a:graphicData uri="http://schemas.openxmlformats.org/presentationml/2006/ole">
            <mc:AlternateContent xmlns:mc="http://schemas.openxmlformats.org/markup-compatibility/2006">
              <mc:Choice xmlns:v="urn:schemas-microsoft-com:vml" Requires="v">
                <p:oleObj name="Document" showAsIcon="1" r:id="rId9" imgW="914400" imgH="771525" progId="Word.Document.12">
                  <p:embed/>
                </p:oleObj>
              </mc:Choice>
              <mc:Fallback>
                <p:oleObj name="Document" showAsIcon="1" r:id="rId9" imgW="914400" imgH="771525" progId="Word.Document.12">
                  <p:embed/>
                  <p:pic>
                    <p:nvPicPr>
                      <p:cNvPr id="21" name="Object 20">
                        <a:extLst>
                          <a:ext uri="{FF2B5EF4-FFF2-40B4-BE49-F238E27FC236}">
                            <a16:creationId xmlns:a16="http://schemas.microsoft.com/office/drawing/2014/main" id="{FFE45431-8AD9-4C67-896F-9BC9E368F363}"/>
                          </a:ext>
                        </a:extLst>
                      </p:cNvPr>
                      <p:cNvPicPr/>
                      <p:nvPr/>
                    </p:nvPicPr>
                    <p:blipFill>
                      <a:blip r:embed="rId10"/>
                      <a:stretch>
                        <a:fillRect/>
                      </a:stretch>
                    </p:blipFill>
                    <p:spPr>
                      <a:xfrm>
                        <a:off x="7956763" y="5462969"/>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8982081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101.xml><?xml version="1.0" encoding="utf-8"?>
<p:tagLst xmlns:a="http://schemas.openxmlformats.org/drawingml/2006/main" xmlns:r="http://schemas.openxmlformats.org/officeDocument/2006/relationships" xmlns:p="http://schemas.openxmlformats.org/presentationml/2006/main">
  <p:tag name="NAME" val="Moon"/>
</p:tagLst>
</file>

<file path=ppt/tags/tag102.xml><?xml version="1.0" encoding="utf-8"?>
<p:tagLst xmlns:a="http://schemas.openxmlformats.org/drawingml/2006/main" xmlns:r="http://schemas.openxmlformats.org/officeDocument/2006/relationships" xmlns:p="http://schemas.openxmlformats.org/presentationml/2006/main">
  <p:tag name="NAME" val="Moon"/>
</p:tagLst>
</file>

<file path=ppt/tags/tag103.xml><?xml version="1.0" encoding="utf-8"?>
<p:tagLst xmlns:a="http://schemas.openxmlformats.org/drawingml/2006/main" xmlns:r="http://schemas.openxmlformats.org/officeDocument/2006/relationships" xmlns:p="http://schemas.openxmlformats.org/presentationml/2006/main">
  <p:tag name="NAME" val="Moon"/>
</p:tagLst>
</file>

<file path=ppt/tags/tag104.xml><?xml version="1.0" encoding="utf-8"?>
<p:tagLst xmlns:a="http://schemas.openxmlformats.org/drawingml/2006/main" xmlns:r="http://schemas.openxmlformats.org/officeDocument/2006/relationships" xmlns:p="http://schemas.openxmlformats.org/presentationml/2006/main">
  <p:tag name="NAME" val="Moon"/>
</p:tagLst>
</file>

<file path=ppt/tags/tag105.xml><?xml version="1.0" encoding="utf-8"?>
<p:tagLst xmlns:a="http://schemas.openxmlformats.org/drawingml/2006/main" xmlns:r="http://schemas.openxmlformats.org/officeDocument/2006/relationships" xmlns:p="http://schemas.openxmlformats.org/presentationml/2006/main">
  <p:tag name="NAME" val="Moon"/>
</p:tagLst>
</file>

<file path=ppt/tags/tag106.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0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08.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09.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1.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10.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1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12.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13.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14.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15.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121.xml><?xml version="1.0" encoding="utf-8"?>
<p:tagLst xmlns:a="http://schemas.openxmlformats.org/drawingml/2006/main" xmlns:r="http://schemas.openxmlformats.org/officeDocument/2006/relationships" xmlns:p="http://schemas.openxmlformats.org/presentationml/2006/main">
  <p:tag name="NAME" val="Moon"/>
</p:tagLst>
</file>

<file path=ppt/tags/tag122.xml><?xml version="1.0" encoding="utf-8"?>
<p:tagLst xmlns:a="http://schemas.openxmlformats.org/drawingml/2006/main" xmlns:r="http://schemas.openxmlformats.org/officeDocument/2006/relationships" xmlns:p="http://schemas.openxmlformats.org/presentationml/2006/main">
  <p:tag name="NAME" val="Moon"/>
</p:tagLst>
</file>

<file path=ppt/tags/tag123.xml><?xml version="1.0" encoding="utf-8"?>
<p:tagLst xmlns:a="http://schemas.openxmlformats.org/drawingml/2006/main" xmlns:r="http://schemas.openxmlformats.org/officeDocument/2006/relationships" xmlns:p="http://schemas.openxmlformats.org/presentationml/2006/main">
  <p:tag name="NAME" val="Moon"/>
</p:tagLst>
</file>

<file path=ppt/tags/tag124.xml><?xml version="1.0" encoding="utf-8"?>
<p:tagLst xmlns:a="http://schemas.openxmlformats.org/drawingml/2006/main" xmlns:r="http://schemas.openxmlformats.org/officeDocument/2006/relationships" xmlns:p="http://schemas.openxmlformats.org/presentationml/2006/main">
  <p:tag name="NAME" val="Moon"/>
</p:tagLst>
</file>

<file path=ppt/tags/tag125.xml><?xml version="1.0" encoding="utf-8"?>
<p:tagLst xmlns:a="http://schemas.openxmlformats.org/drawingml/2006/main" xmlns:r="http://schemas.openxmlformats.org/officeDocument/2006/relationships" xmlns:p="http://schemas.openxmlformats.org/presentationml/2006/main">
  <p:tag name="NAME" val="Moon"/>
</p:tagLst>
</file>

<file path=ppt/tags/tag126.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2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28.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29.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30.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3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32.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33.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34.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35.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NAME" val="Logo"/>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5.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6.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7.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NAME" val="Logo"/>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23.xml><?xml version="1.0" encoding="utf-8"?>
<p:tagLst xmlns:a="http://schemas.openxmlformats.org/drawingml/2006/main" xmlns:r="http://schemas.openxmlformats.org/officeDocument/2006/relationships" xmlns:p="http://schemas.openxmlformats.org/presentationml/2006/main">
  <p:tag name="NAME" val="Moon"/>
</p:tagLst>
</file>

<file path=ppt/tags/tag24.xml><?xml version="1.0" encoding="utf-8"?>
<p:tagLst xmlns:a="http://schemas.openxmlformats.org/drawingml/2006/main" xmlns:r="http://schemas.openxmlformats.org/officeDocument/2006/relationships" xmlns:p="http://schemas.openxmlformats.org/presentationml/2006/main">
  <p:tag name="NAME" val="Moon"/>
</p:tagLst>
</file>

<file path=ppt/tags/tag25.xml><?xml version="1.0" encoding="utf-8"?>
<p:tagLst xmlns:a="http://schemas.openxmlformats.org/drawingml/2006/main" xmlns:r="http://schemas.openxmlformats.org/officeDocument/2006/relationships" xmlns:p="http://schemas.openxmlformats.org/presentationml/2006/main">
  <p:tag name="NAME" val="Moon"/>
</p:tagLst>
</file>

<file path=ppt/tags/tag26.xml><?xml version="1.0" encoding="utf-8"?>
<p:tagLst xmlns:a="http://schemas.openxmlformats.org/drawingml/2006/main" xmlns:r="http://schemas.openxmlformats.org/officeDocument/2006/relationships" xmlns:p="http://schemas.openxmlformats.org/presentationml/2006/main">
  <p:tag name="NAME" val="Moon"/>
</p:tagLst>
</file>

<file path=ppt/tags/tag27.xml><?xml version="1.0" encoding="utf-8"?>
<p:tagLst xmlns:a="http://schemas.openxmlformats.org/drawingml/2006/main" xmlns:r="http://schemas.openxmlformats.org/officeDocument/2006/relationships" xmlns:p="http://schemas.openxmlformats.org/presentationml/2006/main">
  <p:tag name="NAME" val="Moon"/>
</p:tagLst>
</file>

<file path=ppt/tags/tag28.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2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xml><?xml version="1.0" encoding="utf-8"?>
<p:tagLst xmlns:a="http://schemas.openxmlformats.org/drawingml/2006/main" xmlns:r="http://schemas.openxmlformats.org/officeDocument/2006/relationships" xmlns:p="http://schemas.openxmlformats.org/presentationml/2006/main">
  <p:tag name="NAME" val="Moon"/>
</p:tagLst>
</file>

<file path=ppt/tags/tag30.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31.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32.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3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4.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35.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6.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37.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NAME" val="Logo"/>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43.xml><?xml version="1.0" encoding="utf-8"?>
<p:tagLst xmlns:a="http://schemas.openxmlformats.org/drawingml/2006/main" xmlns:r="http://schemas.openxmlformats.org/officeDocument/2006/relationships" xmlns:p="http://schemas.openxmlformats.org/presentationml/2006/main">
  <p:tag name="NAME" val="Moon"/>
</p:tagLst>
</file>

<file path=ppt/tags/tag44.xml><?xml version="1.0" encoding="utf-8"?>
<p:tagLst xmlns:a="http://schemas.openxmlformats.org/drawingml/2006/main" xmlns:r="http://schemas.openxmlformats.org/officeDocument/2006/relationships" xmlns:p="http://schemas.openxmlformats.org/presentationml/2006/main">
  <p:tag name="NAME" val="Moon"/>
</p:tagLst>
</file>

<file path=ppt/tags/tag45.xml><?xml version="1.0" encoding="utf-8"?>
<p:tagLst xmlns:a="http://schemas.openxmlformats.org/drawingml/2006/main" xmlns:r="http://schemas.openxmlformats.org/officeDocument/2006/relationships" xmlns:p="http://schemas.openxmlformats.org/presentationml/2006/main">
  <p:tag name="NAME" val="Moon"/>
</p:tagLst>
</file>

<file path=ppt/tags/tag46.xml><?xml version="1.0" encoding="utf-8"?>
<p:tagLst xmlns:a="http://schemas.openxmlformats.org/drawingml/2006/main" xmlns:r="http://schemas.openxmlformats.org/officeDocument/2006/relationships" xmlns:p="http://schemas.openxmlformats.org/presentationml/2006/main">
  <p:tag name="NAME" val="Moon"/>
</p:tagLst>
</file>

<file path=ppt/tags/tag47.xml><?xml version="1.0" encoding="utf-8"?>
<p:tagLst xmlns:a="http://schemas.openxmlformats.org/drawingml/2006/main" xmlns:r="http://schemas.openxmlformats.org/officeDocument/2006/relationships" xmlns:p="http://schemas.openxmlformats.org/presentationml/2006/main">
  <p:tag name="NAME" val="Moon"/>
</p:tagLst>
</file>

<file path=ppt/tags/tag48.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4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50.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51.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52.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5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54.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55.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56.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57.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NAME" val="Logo"/>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62.xml><?xml version="1.0" encoding="utf-8"?>
<p:tagLst xmlns:a="http://schemas.openxmlformats.org/drawingml/2006/main" xmlns:r="http://schemas.openxmlformats.org/officeDocument/2006/relationships" xmlns:p="http://schemas.openxmlformats.org/presentationml/2006/main">
  <p:tag name="NAME" val="Moon"/>
</p:tagLst>
</file>

<file path=ppt/tags/tag63.xml><?xml version="1.0" encoding="utf-8"?>
<p:tagLst xmlns:a="http://schemas.openxmlformats.org/drawingml/2006/main" xmlns:r="http://schemas.openxmlformats.org/officeDocument/2006/relationships" xmlns:p="http://schemas.openxmlformats.org/presentationml/2006/main">
  <p:tag name="NAME" val="Moon"/>
</p:tagLst>
</file>

<file path=ppt/tags/tag64.xml><?xml version="1.0" encoding="utf-8"?>
<p:tagLst xmlns:a="http://schemas.openxmlformats.org/drawingml/2006/main" xmlns:r="http://schemas.openxmlformats.org/officeDocument/2006/relationships" xmlns:p="http://schemas.openxmlformats.org/presentationml/2006/main">
  <p:tag name="NAME" val="Moon"/>
</p:tagLst>
</file>

<file path=ppt/tags/tag65.xml><?xml version="1.0" encoding="utf-8"?>
<p:tagLst xmlns:a="http://schemas.openxmlformats.org/drawingml/2006/main" xmlns:r="http://schemas.openxmlformats.org/officeDocument/2006/relationships" xmlns:p="http://schemas.openxmlformats.org/presentationml/2006/main">
  <p:tag name="NAME" val="Moon"/>
</p:tagLst>
</file>

<file path=ppt/tags/tag66.xml><?xml version="1.0" encoding="utf-8"?>
<p:tagLst xmlns:a="http://schemas.openxmlformats.org/drawingml/2006/main" xmlns:r="http://schemas.openxmlformats.org/officeDocument/2006/relationships" xmlns:p="http://schemas.openxmlformats.org/presentationml/2006/main">
  <p:tag name="NAME" val="Moon"/>
</p:tagLst>
</file>

<file path=ppt/tags/tag67.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6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69.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70.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71.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7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73.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74.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75.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76.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NAME" val="Logo"/>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81.xml><?xml version="1.0" encoding="utf-8"?>
<p:tagLst xmlns:a="http://schemas.openxmlformats.org/drawingml/2006/main" xmlns:r="http://schemas.openxmlformats.org/officeDocument/2006/relationships" xmlns:p="http://schemas.openxmlformats.org/presentationml/2006/main">
  <p:tag name="NAME" val="Moon"/>
</p:tagLst>
</file>

<file path=ppt/tags/tag82.xml><?xml version="1.0" encoding="utf-8"?>
<p:tagLst xmlns:a="http://schemas.openxmlformats.org/drawingml/2006/main" xmlns:r="http://schemas.openxmlformats.org/officeDocument/2006/relationships" xmlns:p="http://schemas.openxmlformats.org/presentationml/2006/main">
  <p:tag name="NAME" val="Moon"/>
</p:tagLst>
</file>

<file path=ppt/tags/tag83.xml><?xml version="1.0" encoding="utf-8"?>
<p:tagLst xmlns:a="http://schemas.openxmlformats.org/drawingml/2006/main" xmlns:r="http://schemas.openxmlformats.org/officeDocument/2006/relationships" xmlns:p="http://schemas.openxmlformats.org/presentationml/2006/main">
  <p:tag name="NAME" val="Moon"/>
</p:tagLst>
</file>

<file path=ppt/tags/tag84.xml><?xml version="1.0" encoding="utf-8"?>
<p:tagLst xmlns:a="http://schemas.openxmlformats.org/drawingml/2006/main" xmlns:r="http://schemas.openxmlformats.org/officeDocument/2006/relationships" xmlns:p="http://schemas.openxmlformats.org/presentationml/2006/main">
  <p:tag name="NAME" val="Moon"/>
</p:tagLst>
</file>

<file path=ppt/tags/tag85.xml><?xml version="1.0" encoding="utf-8"?>
<p:tagLst xmlns:a="http://schemas.openxmlformats.org/drawingml/2006/main" xmlns:r="http://schemas.openxmlformats.org/officeDocument/2006/relationships" xmlns:p="http://schemas.openxmlformats.org/presentationml/2006/main">
  <p:tag name="NAME" val="Moon"/>
</p:tagLst>
</file>

<file path=ppt/tags/tag86.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8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88.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89.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90.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9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92.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93.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94.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95.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4_Firm Format - template_Grey">
  <a:themeElements>
    <a:clrScheme name="Custom 1">
      <a:dk1>
        <a:srgbClr val="000000"/>
      </a:dk1>
      <a:lt1>
        <a:srgbClr val="FFFFFF"/>
      </a:lt1>
      <a:dk2>
        <a:srgbClr val="002960"/>
      </a:dk2>
      <a:lt2>
        <a:srgbClr val="FFFFFF"/>
      </a:lt2>
      <a:accent1>
        <a:srgbClr val="D5E7FF"/>
      </a:accent1>
      <a:accent2>
        <a:srgbClr val="00ADEF"/>
      </a:accent2>
      <a:accent3>
        <a:srgbClr val="0065BD"/>
      </a:accent3>
      <a:accent4>
        <a:srgbClr val="002960"/>
      </a:accent4>
      <a:accent5>
        <a:srgbClr val="F27F00"/>
      </a:accent5>
      <a:accent6>
        <a:srgbClr val="808080"/>
      </a:accent6>
      <a:hlink>
        <a:srgbClr val="0065BD"/>
      </a:hlink>
      <a:folHlink>
        <a:srgbClr val="00296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McKinsey Blue with Orange">
        <a:dk1>
          <a:srgbClr val="000000"/>
        </a:dk1>
        <a:lt1>
          <a:srgbClr val="FFFFFF"/>
        </a:lt1>
        <a:dk2>
          <a:srgbClr val="002960"/>
        </a:dk2>
        <a:lt2>
          <a:srgbClr val="FFFFFF"/>
        </a:lt2>
        <a:accent1>
          <a:srgbClr val="C5C5C5"/>
        </a:accent1>
        <a:accent2>
          <a:srgbClr val="00ADEF"/>
        </a:accent2>
        <a:accent3>
          <a:srgbClr val="0065BD"/>
        </a:accent3>
        <a:accent4>
          <a:srgbClr val="002960"/>
        </a:accent4>
        <a:accent5>
          <a:srgbClr val="F27F00"/>
        </a:accent5>
        <a:accent6>
          <a:srgbClr val="808080"/>
        </a:accent6>
        <a:hlink>
          <a:srgbClr val="0065BD"/>
        </a:hlink>
        <a:folHlink>
          <a:srgbClr val="002960"/>
        </a:folHlink>
      </a:clrScheme>
      <a:clrMap bg1="lt1" tx1="dk1" bg2="lt2" tx2="dk2" accent1="accent1" accent2="accent2" accent3="accent3" accent4="accent4" accent5="accent5" accent6="accent6" hlink="hlink" folHlink="folHlink"/>
    </a:extraClrScheme>
    <a:extraClrScheme>
      <a:clrScheme name="McKinsey Blue with Pink">
        <a:dk1>
          <a:srgbClr val="000000"/>
        </a:dk1>
        <a:lt1>
          <a:srgbClr val="FFFFFF"/>
        </a:lt1>
        <a:dk2>
          <a:srgbClr val="002960"/>
        </a:dk2>
        <a:lt2>
          <a:srgbClr val="FFFFFF"/>
        </a:lt2>
        <a:accent1>
          <a:srgbClr val="C5C5C5"/>
        </a:accent1>
        <a:accent2>
          <a:srgbClr val="00ADEF"/>
        </a:accent2>
        <a:accent3>
          <a:srgbClr val="006983"/>
        </a:accent3>
        <a:accent4>
          <a:srgbClr val="002960"/>
        </a:accent4>
        <a:accent5>
          <a:srgbClr val="AD005B"/>
        </a:accent5>
        <a:accent6>
          <a:srgbClr val="808080"/>
        </a:accent6>
        <a:hlink>
          <a:srgbClr val="006983"/>
        </a:hlink>
        <a:folHlink>
          <a:srgbClr val="3333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irm Format - template - blue - normal" id="{DFFC87FE-E378-48E5-880C-429190FD33BA}" vid="{BD91DB6D-6D15-4C2C-B694-43200695CBC5}"/>
    </a:ext>
  </a:extLst>
</a:theme>
</file>

<file path=ppt/theme/theme2.xml><?xml version="1.0" encoding="utf-8"?>
<a:theme xmlns:a="http://schemas.openxmlformats.org/drawingml/2006/main" name="1_Firm Format - template_Grey">
  <a:themeElements>
    <a:clrScheme name="Custom 1">
      <a:dk1>
        <a:srgbClr val="000000"/>
      </a:dk1>
      <a:lt1>
        <a:srgbClr val="FFFFFF"/>
      </a:lt1>
      <a:dk2>
        <a:srgbClr val="002960"/>
      </a:dk2>
      <a:lt2>
        <a:srgbClr val="FFFFFF"/>
      </a:lt2>
      <a:accent1>
        <a:srgbClr val="D5E7FF"/>
      </a:accent1>
      <a:accent2>
        <a:srgbClr val="00ADEF"/>
      </a:accent2>
      <a:accent3>
        <a:srgbClr val="0065BD"/>
      </a:accent3>
      <a:accent4>
        <a:srgbClr val="002960"/>
      </a:accent4>
      <a:accent5>
        <a:srgbClr val="F27F00"/>
      </a:accent5>
      <a:accent6>
        <a:srgbClr val="808080"/>
      </a:accent6>
      <a:hlink>
        <a:srgbClr val="0065BD"/>
      </a:hlink>
      <a:folHlink>
        <a:srgbClr val="00296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McKinsey Blue with Orange">
        <a:dk1>
          <a:srgbClr val="000000"/>
        </a:dk1>
        <a:lt1>
          <a:srgbClr val="FFFFFF"/>
        </a:lt1>
        <a:dk2>
          <a:srgbClr val="002960"/>
        </a:dk2>
        <a:lt2>
          <a:srgbClr val="FFFFFF"/>
        </a:lt2>
        <a:accent1>
          <a:srgbClr val="C5C5C5"/>
        </a:accent1>
        <a:accent2>
          <a:srgbClr val="00ADEF"/>
        </a:accent2>
        <a:accent3>
          <a:srgbClr val="0065BD"/>
        </a:accent3>
        <a:accent4>
          <a:srgbClr val="002960"/>
        </a:accent4>
        <a:accent5>
          <a:srgbClr val="F27F00"/>
        </a:accent5>
        <a:accent6>
          <a:srgbClr val="808080"/>
        </a:accent6>
        <a:hlink>
          <a:srgbClr val="0065BD"/>
        </a:hlink>
        <a:folHlink>
          <a:srgbClr val="002960"/>
        </a:folHlink>
      </a:clrScheme>
      <a:clrMap bg1="lt1" tx1="dk1" bg2="lt2" tx2="dk2" accent1="accent1" accent2="accent2" accent3="accent3" accent4="accent4" accent5="accent5" accent6="accent6" hlink="hlink" folHlink="folHlink"/>
    </a:extraClrScheme>
    <a:extraClrScheme>
      <a:clrScheme name="McKinsey Blue with Pink">
        <a:dk1>
          <a:srgbClr val="000000"/>
        </a:dk1>
        <a:lt1>
          <a:srgbClr val="FFFFFF"/>
        </a:lt1>
        <a:dk2>
          <a:srgbClr val="002960"/>
        </a:dk2>
        <a:lt2>
          <a:srgbClr val="FFFFFF"/>
        </a:lt2>
        <a:accent1>
          <a:srgbClr val="C5C5C5"/>
        </a:accent1>
        <a:accent2>
          <a:srgbClr val="00ADEF"/>
        </a:accent2>
        <a:accent3>
          <a:srgbClr val="006983"/>
        </a:accent3>
        <a:accent4>
          <a:srgbClr val="002960"/>
        </a:accent4>
        <a:accent5>
          <a:srgbClr val="AD005B"/>
        </a:accent5>
        <a:accent6>
          <a:srgbClr val="808080"/>
        </a:accent6>
        <a:hlink>
          <a:srgbClr val="006983"/>
        </a:hlink>
        <a:folHlink>
          <a:srgbClr val="3333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irm Format - template - blue - normal" id="{DFFC87FE-E378-48E5-880C-429190FD33BA}" vid="{BD91DB6D-6D15-4C2C-B694-43200695CBC5}"/>
    </a:ext>
  </a:extLst>
</a:theme>
</file>

<file path=ppt/theme/theme3.xml><?xml version="1.0" encoding="utf-8"?>
<a:theme xmlns:a="http://schemas.openxmlformats.org/drawingml/2006/main" name="3_Firm Format - template_Grey">
  <a:themeElements>
    <a:clrScheme name="Custom 1">
      <a:dk1>
        <a:srgbClr val="000000"/>
      </a:dk1>
      <a:lt1>
        <a:srgbClr val="FFFFFF"/>
      </a:lt1>
      <a:dk2>
        <a:srgbClr val="002960"/>
      </a:dk2>
      <a:lt2>
        <a:srgbClr val="FFFFFF"/>
      </a:lt2>
      <a:accent1>
        <a:srgbClr val="D5E7FF"/>
      </a:accent1>
      <a:accent2>
        <a:srgbClr val="00ADEF"/>
      </a:accent2>
      <a:accent3>
        <a:srgbClr val="0065BD"/>
      </a:accent3>
      <a:accent4>
        <a:srgbClr val="002960"/>
      </a:accent4>
      <a:accent5>
        <a:srgbClr val="F27F00"/>
      </a:accent5>
      <a:accent6>
        <a:srgbClr val="808080"/>
      </a:accent6>
      <a:hlink>
        <a:srgbClr val="0065BD"/>
      </a:hlink>
      <a:folHlink>
        <a:srgbClr val="00296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McKinsey Blue with Orange">
        <a:dk1>
          <a:srgbClr val="000000"/>
        </a:dk1>
        <a:lt1>
          <a:srgbClr val="FFFFFF"/>
        </a:lt1>
        <a:dk2>
          <a:srgbClr val="002960"/>
        </a:dk2>
        <a:lt2>
          <a:srgbClr val="FFFFFF"/>
        </a:lt2>
        <a:accent1>
          <a:srgbClr val="C5C5C5"/>
        </a:accent1>
        <a:accent2>
          <a:srgbClr val="00ADEF"/>
        </a:accent2>
        <a:accent3>
          <a:srgbClr val="0065BD"/>
        </a:accent3>
        <a:accent4>
          <a:srgbClr val="002960"/>
        </a:accent4>
        <a:accent5>
          <a:srgbClr val="F27F00"/>
        </a:accent5>
        <a:accent6>
          <a:srgbClr val="808080"/>
        </a:accent6>
        <a:hlink>
          <a:srgbClr val="0065BD"/>
        </a:hlink>
        <a:folHlink>
          <a:srgbClr val="002960"/>
        </a:folHlink>
      </a:clrScheme>
      <a:clrMap bg1="lt1" tx1="dk1" bg2="lt2" tx2="dk2" accent1="accent1" accent2="accent2" accent3="accent3" accent4="accent4" accent5="accent5" accent6="accent6" hlink="hlink" folHlink="folHlink"/>
    </a:extraClrScheme>
    <a:extraClrScheme>
      <a:clrScheme name="McKinsey Blue with Pink">
        <a:dk1>
          <a:srgbClr val="000000"/>
        </a:dk1>
        <a:lt1>
          <a:srgbClr val="FFFFFF"/>
        </a:lt1>
        <a:dk2>
          <a:srgbClr val="002960"/>
        </a:dk2>
        <a:lt2>
          <a:srgbClr val="FFFFFF"/>
        </a:lt2>
        <a:accent1>
          <a:srgbClr val="C5C5C5"/>
        </a:accent1>
        <a:accent2>
          <a:srgbClr val="00ADEF"/>
        </a:accent2>
        <a:accent3>
          <a:srgbClr val="006983"/>
        </a:accent3>
        <a:accent4>
          <a:srgbClr val="002960"/>
        </a:accent4>
        <a:accent5>
          <a:srgbClr val="AD005B"/>
        </a:accent5>
        <a:accent6>
          <a:srgbClr val="808080"/>
        </a:accent6>
        <a:hlink>
          <a:srgbClr val="006983"/>
        </a:hlink>
        <a:folHlink>
          <a:srgbClr val="3333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irm Format - template - blue - normal" id="{DFFC87FE-E378-48E5-880C-429190FD33BA}" vid="{BD91DB6D-6D15-4C2C-B694-43200695CBC5}"/>
    </a:ext>
  </a:extLst>
</a:theme>
</file>

<file path=ppt/theme/theme4.xml><?xml version="1.0" encoding="utf-8"?>
<a:theme xmlns:a="http://schemas.openxmlformats.org/drawingml/2006/main" name="2_Firm Format - template_Grey">
  <a:themeElements>
    <a:clrScheme name="Custom 1">
      <a:dk1>
        <a:srgbClr val="000000"/>
      </a:dk1>
      <a:lt1>
        <a:srgbClr val="FFFFFF"/>
      </a:lt1>
      <a:dk2>
        <a:srgbClr val="002960"/>
      </a:dk2>
      <a:lt2>
        <a:srgbClr val="FFFFFF"/>
      </a:lt2>
      <a:accent1>
        <a:srgbClr val="D5E7FF"/>
      </a:accent1>
      <a:accent2>
        <a:srgbClr val="00ADEF"/>
      </a:accent2>
      <a:accent3>
        <a:srgbClr val="0065BD"/>
      </a:accent3>
      <a:accent4>
        <a:srgbClr val="002960"/>
      </a:accent4>
      <a:accent5>
        <a:srgbClr val="F27F00"/>
      </a:accent5>
      <a:accent6>
        <a:srgbClr val="808080"/>
      </a:accent6>
      <a:hlink>
        <a:srgbClr val="0065BD"/>
      </a:hlink>
      <a:folHlink>
        <a:srgbClr val="00296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McKinsey Blue with Orange">
        <a:dk1>
          <a:srgbClr val="000000"/>
        </a:dk1>
        <a:lt1>
          <a:srgbClr val="FFFFFF"/>
        </a:lt1>
        <a:dk2>
          <a:srgbClr val="002960"/>
        </a:dk2>
        <a:lt2>
          <a:srgbClr val="FFFFFF"/>
        </a:lt2>
        <a:accent1>
          <a:srgbClr val="C5C5C5"/>
        </a:accent1>
        <a:accent2>
          <a:srgbClr val="00ADEF"/>
        </a:accent2>
        <a:accent3>
          <a:srgbClr val="0065BD"/>
        </a:accent3>
        <a:accent4>
          <a:srgbClr val="002960"/>
        </a:accent4>
        <a:accent5>
          <a:srgbClr val="F27F00"/>
        </a:accent5>
        <a:accent6>
          <a:srgbClr val="808080"/>
        </a:accent6>
        <a:hlink>
          <a:srgbClr val="0065BD"/>
        </a:hlink>
        <a:folHlink>
          <a:srgbClr val="002960"/>
        </a:folHlink>
      </a:clrScheme>
      <a:clrMap bg1="lt1" tx1="dk1" bg2="lt2" tx2="dk2" accent1="accent1" accent2="accent2" accent3="accent3" accent4="accent4" accent5="accent5" accent6="accent6" hlink="hlink" folHlink="folHlink"/>
    </a:extraClrScheme>
    <a:extraClrScheme>
      <a:clrScheme name="McKinsey Blue with Pink">
        <a:dk1>
          <a:srgbClr val="000000"/>
        </a:dk1>
        <a:lt1>
          <a:srgbClr val="FFFFFF"/>
        </a:lt1>
        <a:dk2>
          <a:srgbClr val="002960"/>
        </a:dk2>
        <a:lt2>
          <a:srgbClr val="FFFFFF"/>
        </a:lt2>
        <a:accent1>
          <a:srgbClr val="C5C5C5"/>
        </a:accent1>
        <a:accent2>
          <a:srgbClr val="00ADEF"/>
        </a:accent2>
        <a:accent3>
          <a:srgbClr val="006983"/>
        </a:accent3>
        <a:accent4>
          <a:srgbClr val="002960"/>
        </a:accent4>
        <a:accent5>
          <a:srgbClr val="AD005B"/>
        </a:accent5>
        <a:accent6>
          <a:srgbClr val="808080"/>
        </a:accent6>
        <a:hlink>
          <a:srgbClr val="006983"/>
        </a:hlink>
        <a:folHlink>
          <a:srgbClr val="3333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irm Format - template - blue - normal" id="{DFFC87FE-E378-48E5-880C-429190FD33BA}" vid="{BD91DB6D-6D15-4C2C-B694-43200695CBC5}"/>
    </a:ext>
  </a:extLst>
</a:theme>
</file>

<file path=ppt/theme/theme5.xml><?xml version="1.0" encoding="utf-8"?>
<a:theme xmlns:a="http://schemas.openxmlformats.org/drawingml/2006/main" name="1_Firm Format - template_Blue">
  <a:themeElements>
    <a:clrScheme name="Custom 1">
      <a:dk1>
        <a:srgbClr val="000000"/>
      </a:dk1>
      <a:lt1>
        <a:srgbClr val="FFFFFF"/>
      </a:lt1>
      <a:dk2>
        <a:srgbClr val="002960"/>
      </a:dk2>
      <a:lt2>
        <a:srgbClr val="FFFFFF"/>
      </a:lt2>
      <a:accent1>
        <a:srgbClr val="D5E7FF"/>
      </a:accent1>
      <a:accent2>
        <a:srgbClr val="00ADEF"/>
      </a:accent2>
      <a:accent3>
        <a:srgbClr val="0065BD"/>
      </a:accent3>
      <a:accent4>
        <a:srgbClr val="002960"/>
      </a:accent4>
      <a:accent5>
        <a:srgbClr val="F27F00"/>
      </a:accent5>
      <a:accent6>
        <a:srgbClr val="808080"/>
      </a:accent6>
      <a:hlink>
        <a:srgbClr val="0065BD"/>
      </a:hlink>
      <a:folHlink>
        <a:srgbClr val="00296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McKinsey Blue with Orange">
        <a:dk1>
          <a:srgbClr val="000000"/>
        </a:dk1>
        <a:lt1>
          <a:srgbClr val="FFFFFF"/>
        </a:lt1>
        <a:dk2>
          <a:srgbClr val="002960"/>
        </a:dk2>
        <a:lt2>
          <a:srgbClr val="FFFFFF"/>
        </a:lt2>
        <a:accent1>
          <a:srgbClr val="C5C5C5"/>
        </a:accent1>
        <a:accent2>
          <a:srgbClr val="00ADEF"/>
        </a:accent2>
        <a:accent3>
          <a:srgbClr val="0065BD"/>
        </a:accent3>
        <a:accent4>
          <a:srgbClr val="002960"/>
        </a:accent4>
        <a:accent5>
          <a:srgbClr val="F27F00"/>
        </a:accent5>
        <a:accent6>
          <a:srgbClr val="808080"/>
        </a:accent6>
        <a:hlink>
          <a:srgbClr val="0065BD"/>
        </a:hlink>
        <a:folHlink>
          <a:srgbClr val="002960"/>
        </a:folHlink>
      </a:clrScheme>
      <a:clrMap bg1="lt1" tx1="dk1" bg2="lt2" tx2="dk2" accent1="accent1" accent2="accent2" accent3="accent3" accent4="accent4" accent5="accent5" accent6="accent6" hlink="hlink" folHlink="folHlink"/>
    </a:extraClrScheme>
    <a:extraClrScheme>
      <a:clrScheme name="McKinsey Blue with Pink">
        <a:dk1>
          <a:srgbClr val="000000"/>
        </a:dk1>
        <a:lt1>
          <a:srgbClr val="FFFFFF"/>
        </a:lt1>
        <a:dk2>
          <a:srgbClr val="002960"/>
        </a:dk2>
        <a:lt2>
          <a:srgbClr val="FFFFFF"/>
        </a:lt2>
        <a:accent1>
          <a:srgbClr val="C5C5C5"/>
        </a:accent1>
        <a:accent2>
          <a:srgbClr val="00ADEF"/>
        </a:accent2>
        <a:accent3>
          <a:srgbClr val="006983"/>
        </a:accent3>
        <a:accent4>
          <a:srgbClr val="002960"/>
        </a:accent4>
        <a:accent5>
          <a:srgbClr val="AD005B"/>
        </a:accent5>
        <a:accent6>
          <a:srgbClr val="808080"/>
        </a:accent6>
        <a:hlink>
          <a:srgbClr val="006983"/>
        </a:hlink>
        <a:folHlink>
          <a:srgbClr val="3333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irm Format - template - blue - normal" id="{DFFC87FE-E378-48E5-880C-429190FD33BA}" vid="{9B5EF60C-54F3-4236-9E99-4AFEC72687A9}"/>
    </a:ext>
  </a:extLst>
</a:theme>
</file>

<file path=ppt/theme/theme6.xml><?xml version="1.0" encoding="utf-8"?>
<a:theme xmlns:a="http://schemas.openxmlformats.org/drawingml/2006/main" name="2_Firm Format - template_Blue">
  <a:themeElements>
    <a:clrScheme name="Custom 1">
      <a:dk1>
        <a:srgbClr val="000000"/>
      </a:dk1>
      <a:lt1>
        <a:srgbClr val="FFFFFF"/>
      </a:lt1>
      <a:dk2>
        <a:srgbClr val="002960"/>
      </a:dk2>
      <a:lt2>
        <a:srgbClr val="FFFFFF"/>
      </a:lt2>
      <a:accent1>
        <a:srgbClr val="D5E7FF"/>
      </a:accent1>
      <a:accent2>
        <a:srgbClr val="00ADEF"/>
      </a:accent2>
      <a:accent3>
        <a:srgbClr val="0065BD"/>
      </a:accent3>
      <a:accent4>
        <a:srgbClr val="002960"/>
      </a:accent4>
      <a:accent5>
        <a:srgbClr val="F27F00"/>
      </a:accent5>
      <a:accent6>
        <a:srgbClr val="808080"/>
      </a:accent6>
      <a:hlink>
        <a:srgbClr val="0065BD"/>
      </a:hlink>
      <a:folHlink>
        <a:srgbClr val="00296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McKinsey Blue with Orange">
        <a:dk1>
          <a:srgbClr val="000000"/>
        </a:dk1>
        <a:lt1>
          <a:srgbClr val="FFFFFF"/>
        </a:lt1>
        <a:dk2>
          <a:srgbClr val="002960"/>
        </a:dk2>
        <a:lt2>
          <a:srgbClr val="FFFFFF"/>
        </a:lt2>
        <a:accent1>
          <a:srgbClr val="C5C5C5"/>
        </a:accent1>
        <a:accent2>
          <a:srgbClr val="00ADEF"/>
        </a:accent2>
        <a:accent3>
          <a:srgbClr val="0065BD"/>
        </a:accent3>
        <a:accent4>
          <a:srgbClr val="002960"/>
        </a:accent4>
        <a:accent5>
          <a:srgbClr val="F27F00"/>
        </a:accent5>
        <a:accent6>
          <a:srgbClr val="808080"/>
        </a:accent6>
        <a:hlink>
          <a:srgbClr val="0065BD"/>
        </a:hlink>
        <a:folHlink>
          <a:srgbClr val="002960"/>
        </a:folHlink>
      </a:clrScheme>
      <a:clrMap bg1="lt1" tx1="dk1" bg2="lt2" tx2="dk2" accent1="accent1" accent2="accent2" accent3="accent3" accent4="accent4" accent5="accent5" accent6="accent6" hlink="hlink" folHlink="folHlink"/>
    </a:extraClrScheme>
    <a:extraClrScheme>
      <a:clrScheme name="McKinsey Blue with Pink">
        <a:dk1>
          <a:srgbClr val="000000"/>
        </a:dk1>
        <a:lt1>
          <a:srgbClr val="FFFFFF"/>
        </a:lt1>
        <a:dk2>
          <a:srgbClr val="002960"/>
        </a:dk2>
        <a:lt2>
          <a:srgbClr val="FFFFFF"/>
        </a:lt2>
        <a:accent1>
          <a:srgbClr val="C5C5C5"/>
        </a:accent1>
        <a:accent2>
          <a:srgbClr val="00ADEF"/>
        </a:accent2>
        <a:accent3>
          <a:srgbClr val="006983"/>
        </a:accent3>
        <a:accent4>
          <a:srgbClr val="002960"/>
        </a:accent4>
        <a:accent5>
          <a:srgbClr val="AD005B"/>
        </a:accent5>
        <a:accent6>
          <a:srgbClr val="808080"/>
        </a:accent6>
        <a:hlink>
          <a:srgbClr val="006983"/>
        </a:hlink>
        <a:folHlink>
          <a:srgbClr val="3333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irm Format - template - blue - normal" id="{DFFC87FE-E378-48E5-880C-429190FD33BA}" vid="{9B5EF60C-54F3-4236-9E99-4AFEC72687A9}"/>
    </a:ext>
  </a:extLst>
</a:theme>
</file>

<file path=ppt/theme/theme7.xml><?xml version="1.0" encoding="utf-8"?>
<a:theme xmlns:a="http://schemas.openxmlformats.org/drawingml/2006/main" name="5_Firm Format - template_Grey">
  <a:themeElements>
    <a:clrScheme name="Custom 1">
      <a:dk1>
        <a:srgbClr val="000000"/>
      </a:dk1>
      <a:lt1>
        <a:srgbClr val="FFFFFF"/>
      </a:lt1>
      <a:dk2>
        <a:srgbClr val="002960"/>
      </a:dk2>
      <a:lt2>
        <a:srgbClr val="FFFFFF"/>
      </a:lt2>
      <a:accent1>
        <a:srgbClr val="D5E7FF"/>
      </a:accent1>
      <a:accent2>
        <a:srgbClr val="00ADEF"/>
      </a:accent2>
      <a:accent3>
        <a:srgbClr val="0065BD"/>
      </a:accent3>
      <a:accent4>
        <a:srgbClr val="002960"/>
      </a:accent4>
      <a:accent5>
        <a:srgbClr val="F27F00"/>
      </a:accent5>
      <a:accent6>
        <a:srgbClr val="808080"/>
      </a:accent6>
      <a:hlink>
        <a:srgbClr val="0065BD"/>
      </a:hlink>
      <a:folHlink>
        <a:srgbClr val="00296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McKinsey Blue with Orange">
        <a:dk1>
          <a:srgbClr val="000000"/>
        </a:dk1>
        <a:lt1>
          <a:srgbClr val="FFFFFF"/>
        </a:lt1>
        <a:dk2>
          <a:srgbClr val="002960"/>
        </a:dk2>
        <a:lt2>
          <a:srgbClr val="FFFFFF"/>
        </a:lt2>
        <a:accent1>
          <a:srgbClr val="C5C5C5"/>
        </a:accent1>
        <a:accent2>
          <a:srgbClr val="00ADEF"/>
        </a:accent2>
        <a:accent3>
          <a:srgbClr val="0065BD"/>
        </a:accent3>
        <a:accent4>
          <a:srgbClr val="002960"/>
        </a:accent4>
        <a:accent5>
          <a:srgbClr val="F27F00"/>
        </a:accent5>
        <a:accent6>
          <a:srgbClr val="808080"/>
        </a:accent6>
        <a:hlink>
          <a:srgbClr val="0065BD"/>
        </a:hlink>
        <a:folHlink>
          <a:srgbClr val="002960"/>
        </a:folHlink>
      </a:clrScheme>
      <a:clrMap bg1="lt1" tx1="dk1" bg2="lt2" tx2="dk2" accent1="accent1" accent2="accent2" accent3="accent3" accent4="accent4" accent5="accent5" accent6="accent6" hlink="hlink" folHlink="folHlink"/>
    </a:extraClrScheme>
    <a:extraClrScheme>
      <a:clrScheme name="McKinsey Blue with Pink">
        <a:dk1>
          <a:srgbClr val="000000"/>
        </a:dk1>
        <a:lt1>
          <a:srgbClr val="FFFFFF"/>
        </a:lt1>
        <a:dk2>
          <a:srgbClr val="002960"/>
        </a:dk2>
        <a:lt2>
          <a:srgbClr val="FFFFFF"/>
        </a:lt2>
        <a:accent1>
          <a:srgbClr val="C5C5C5"/>
        </a:accent1>
        <a:accent2>
          <a:srgbClr val="00ADEF"/>
        </a:accent2>
        <a:accent3>
          <a:srgbClr val="006983"/>
        </a:accent3>
        <a:accent4>
          <a:srgbClr val="002960"/>
        </a:accent4>
        <a:accent5>
          <a:srgbClr val="AD005B"/>
        </a:accent5>
        <a:accent6>
          <a:srgbClr val="808080"/>
        </a:accent6>
        <a:hlink>
          <a:srgbClr val="006983"/>
        </a:hlink>
        <a:folHlink>
          <a:srgbClr val="3333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irm Format - template - blue - normal" id="{DFFC87FE-E378-48E5-880C-429190FD33BA}" vid="{BD91DB6D-6D15-4C2C-B694-43200695CBC5}"/>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82E6BD6ED290B429DC7929999399CE1" ma:contentTypeVersion="12" ma:contentTypeDescription="Create a new document." ma:contentTypeScope="" ma:versionID="f1c8ae1d74de4f50c1ecac22040e067e">
  <xsd:schema xmlns:xsd="http://www.w3.org/2001/XMLSchema" xmlns:xs="http://www.w3.org/2001/XMLSchema" xmlns:p="http://schemas.microsoft.com/office/2006/metadata/properties" xmlns:ns2="d2638d97-2fed-46a7-818c-1e7dc6f23826" xmlns:ns3="801ea4e6-356c-4d90-aef9-664fc2866395" targetNamespace="http://schemas.microsoft.com/office/2006/metadata/properties" ma:root="true" ma:fieldsID="edb12f4b414a010eba96358192746b79" ns2:_="" ns3:_="">
    <xsd:import namespace="d2638d97-2fed-46a7-818c-1e7dc6f23826"/>
    <xsd:import namespace="801ea4e6-356c-4d90-aef9-664fc286639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638d97-2fed-46a7-818c-1e7dc6f238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7bc4632c-c0dc-4527-9b44-4e2626a7d4a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01ea4e6-356c-4d90-aef9-664fc2866395"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4b2c0487-ce8b-45ac-8f51-752be1860a28}" ma:internalName="TaxCatchAll" ma:showField="CatchAllData" ma:web="32c80f48-a9a3-48a2-8472-1e7d878aee2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2638d97-2fed-46a7-818c-1e7dc6f23826">
      <Terms xmlns="http://schemas.microsoft.com/office/infopath/2007/PartnerControls"/>
    </lcf76f155ced4ddcb4097134ff3c332f>
    <TaxCatchAll xmlns="801ea4e6-356c-4d90-aef9-664fc2866395" xsi:nil="true"/>
  </documentManagement>
</p:properties>
</file>

<file path=customXml/itemProps1.xml><?xml version="1.0" encoding="utf-8"?>
<ds:datastoreItem xmlns:ds="http://schemas.openxmlformats.org/officeDocument/2006/customXml" ds:itemID="{91FF1A4D-2B25-4C07-9257-BB21C9B9644A}">
  <ds:schemaRefs>
    <ds:schemaRef ds:uri="http://schemas.microsoft.com/sharepoint/v3/contenttype/forms"/>
  </ds:schemaRefs>
</ds:datastoreItem>
</file>

<file path=customXml/itemProps2.xml><?xml version="1.0" encoding="utf-8"?>
<ds:datastoreItem xmlns:ds="http://schemas.openxmlformats.org/officeDocument/2006/customXml" ds:itemID="{86118EC8-4761-499B-A55B-BEE9457F1534}"/>
</file>

<file path=customXml/itemProps3.xml><?xml version="1.0" encoding="utf-8"?>
<ds:datastoreItem xmlns:ds="http://schemas.openxmlformats.org/officeDocument/2006/customXml" ds:itemID="{0DC9D602-E4FA-4954-A5E0-3CEBD37343A5}">
  <ds:schemaRefs>
    <ds:schemaRef ds:uri="3c92da08-dcfb-4d47-a758-307d4252455a"/>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0b2bcee2-3c21-451d-8b67-3adaf6b7859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3223</TotalTime>
  <Words>1289</Words>
  <Application>Microsoft Office PowerPoint</Application>
  <PresentationFormat>On-screen Show (4:3)</PresentationFormat>
  <Paragraphs>88</Paragraphs>
  <Slides>7</Slides>
  <Notes>5</Notes>
  <HiddenSlides>0</HiddenSlides>
  <MMClips>0</MMClips>
  <ScaleCrop>false</ScaleCrop>
  <HeadingPairs>
    <vt:vector size="8" baseType="variant">
      <vt:variant>
        <vt:lpstr>Fonts Used</vt:lpstr>
      </vt:variant>
      <vt:variant>
        <vt:i4>5</vt:i4>
      </vt:variant>
      <vt:variant>
        <vt:lpstr>Theme</vt:lpstr>
      </vt:variant>
      <vt:variant>
        <vt:i4>7</vt:i4>
      </vt:variant>
      <vt:variant>
        <vt:lpstr>Embedded OLE Servers</vt:lpstr>
      </vt:variant>
      <vt:variant>
        <vt:i4>2</vt:i4>
      </vt:variant>
      <vt:variant>
        <vt:lpstr>Slide Titles</vt:lpstr>
      </vt:variant>
      <vt:variant>
        <vt:i4>7</vt:i4>
      </vt:variant>
    </vt:vector>
  </HeadingPairs>
  <TitlesOfParts>
    <vt:vector size="21" baseType="lpstr">
      <vt:lpstr>Arial</vt:lpstr>
      <vt:lpstr>Calibri</vt:lpstr>
      <vt:lpstr>NJFont Book</vt:lpstr>
      <vt:lpstr>NJFont Light</vt:lpstr>
      <vt:lpstr>NJFont Medium</vt:lpstr>
      <vt:lpstr>4_Firm Format - template_Grey</vt:lpstr>
      <vt:lpstr>1_Firm Format - template_Grey</vt:lpstr>
      <vt:lpstr>3_Firm Format - template_Grey</vt:lpstr>
      <vt:lpstr>2_Firm Format - template_Grey</vt:lpstr>
      <vt:lpstr>1_Firm Format - template_Blue</vt:lpstr>
      <vt:lpstr>2_Firm Format - template_Blue</vt:lpstr>
      <vt:lpstr>5_Firm Format - template_Grey</vt:lpstr>
      <vt:lpstr>think-cell Slide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Transport For London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waqashussain</dc:creator>
  <cp:lastModifiedBy>Wells David FOI Case Officer</cp:lastModifiedBy>
  <cp:revision>185</cp:revision>
  <cp:lastPrinted>2018-12-06T14:26:43Z</cp:lastPrinted>
  <dcterms:created xsi:type="dcterms:W3CDTF">2018-05-08T14:37:50Z</dcterms:created>
  <dcterms:modified xsi:type="dcterms:W3CDTF">2022-06-01T14:30:37Z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0x010100C82E6BD6ED290B429DC7929999399CE1</vt:lpwstr>
  </property>
  <property fmtid="{D5CDD505-2E9C-101B-9397-08002B2CF9AE}" pid="3" name="MSIP_Label_1384b6f1-2a55-4aeb-ad8e-a7fb5468eb36_Enabled">
    <vt:lpwstr>true</vt:lpwstr>
  </property>
  <property fmtid="{D5CDD505-2E9C-101B-9397-08002B2CF9AE}" pid="4" name="MSIP_Label_1384b6f1-2a55-4aeb-ad8e-a7fb5468eb36_SetDate">
    <vt:lpwstr>2022-06-01T14:30:35Z</vt:lpwstr>
  </property>
  <property fmtid="{D5CDD505-2E9C-101B-9397-08002B2CF9AE}" pid="5" name="MSIP_Label_1384b6f1-2a55-4aeb-ad8e-a7fb5468eb36_Method">
    <vt:lpwstr>Privileged</vt:lpwstr>
  </property>
  <property fmtid="{D5CDD505-2E9C-101B-9397-08002B2CF9AE}" pid="6" name="MSIP_Label_1384b6f1-2a55-4aeb-ad8e-a7fb5468eb36_Name">
    <vt:lpwstr>TfL Unclassified</vt:lpwstr>
  </property>
  <property fmtid="{D5CDD505-2E9C-101B-9397-08002B2CF9AE}" pid="7" name="MSIP_Label_1384b6f1-2a55-4aeb-ad8e-a7fb5468eb36_SiteId">
    <vt:lpwstr>1fbd65bf-5def-4eea-a692-a089c255346b</vt:lpwstr>
  </property>
  <property fmtid="{D5CDD505-2E9C-101B-9397-08002B2CF9AE}" pid="8" name="MSIP_Label_1384b6f1-2a55-4aeb-ad8e-a7fb5468eb36_ActionId">
    <vt:lpwstr>e7602f78-bf9b-4a56-ab1e-80aabcc7972d</vt:lpwstr>
  </property>
  <property fmtid="{D5CDD505-2E9C-101B-9397-08002B2CF9AE}" pid="9" name="MSIP_Label_1384b6f1-2a55-4aeb-ad8e-a7fb5468eb36_ContentBits">
    <vt:lpwstr>0</vt:lpwstr>
  </property>
</Properties>
</file>